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embeddedFontLst>
    <p:embeddedFont>
      <p:font typeface="EB Garamond" pitchFamily="2" charset="0"/>
      <p:regular r:id="rId14"/>
      <p:bold r:id="rId15"/>
      <p:italic r:id="rId16"/>
      <p:boldItalic r:id="rId17"/>
    </p:embeddedFont>
    <p:embeddedFont>
      <p:font typeface="EB Garamond Medium" pitchFamily="2" charset="0"/>
      <p:regular r:id="rId18"/>
      <p:bold r:id="rId19"/>
      <p:italic r:id="rId20"/>
      <p:boldItalic r:id="rId21"/>
    </p:embeddedFont>
    <p:embeddedFont>
      <p:font typeface="Public Sans"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 roundtripDataSignature="AMtx7miN9W54oydjIV4H0ZFM02I3QRUKn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e"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C9BB420-01B3-4E6E-BA55-E3B9D7FF004E}">
  <a:tblStyle styleId="{4C9BB420-01B3-4E6E-BA55-E3B9D7FF004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2395"/>
        <p:guide pos="2880"/>
        <p:guide orient="horz" pos="1429"/>
        <p:guide pos="423"/>
        <p:guide orient="horz" pos="158"/>
        <p:guide orient="horz" pos="2787"/>
        <p:guide pos="2001"/>
        <p:guide pos="3388"/>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notesMaster" Target="notesMasters/notesMaster1.xml" /><Relationship Id="rId18" Type="http://schemas.openxmlformats.org/officeDocument/2006/relationships/font" Target="fonts/font5.fntdata" /><Relationship Id="rId3" Type="http://schemas.openxmlformats.org/officeDocument/2006/relationships/slide" Target="slides/slide2.xml" /><Relationship Id="rId21" Type="http://schemas.openxmlformats.org/officeDocument/2006/relationships/font" Target="fonts/font8.fntdata" /><Relationship Id="rId34" Type="http://schemas.openxmlformats.org/officeDocument/2006/relationships/viewProps" Target="viewProp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font" Target="fonts/font4.fntdata" /><Relationship Id="rId25" Type="http://schemas.openxmlformats.org/officeDocument/2006/relationships/font" Target="fonts/font12.fntdata" /><Relationship Id="rId33" Type="http://schemas.openxmlformats.org/officeDocument/2006/relationships/presProps" Target="presProps.xml" /><Relationship Id="rId2" Type="http://schemas.openxmlformats.org/officeDocument/2006/relationships/slide" Target="slides/slide1.xml" /><Relationship Id="rId16" Type="http://schemas.openxmlformats.org/officeDocument/2006/relationships/font" Target="fonts/font3.fntdata" /><Relationship Id="rId20" Type="http://schemas.openxmlformats.org/officeDocument/2006/relationships/font" Target="fonts/font7.fntdata"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font" Target="fonts/font11.fntdata" /><Relationship Id="rId32" Type="http://schemas.openxmlformats.org/officeDocument/2006/relationships/commentAuthors" Target="commentAuthors.xml" /><Relationship Id="rId5" Type="http://schemas.openxmlformats.org/officeDocument/2006/relationships/slide" Target="slides/slide4.xml" /><Relationship Id="rId15" Type="http://schemas.openxmlformats.org/officeDocument/2006/relationships/font" Target="fonts/font2.fntdata" /><Relationship Id="rId23" Type="http://schemas.openxmlformats.org/officeDocument/2006/relationships/font" Target="fonts/font10.fntdata" /><Relationship Id="rId36" Type="http://schemas.openxmlformats.org/officeDocument/2006/relationships/tableStyles" Target="tableStyles.xml" /><Relationship Id="rId10" Type="http://schemas.openxmlformats.org/officeDocument/2006/relationships/slide" Target="slides/slide9.xml" /><Relationship Id="rId19" Type="http://schemas.openxmlformats.org/officeDocument/2006/relationships/font" Target="fonts/font6.fntdata" /><Relationship Id="rId31" Type="http://customschemas.google.com/relationships/presentationmetadata" Target="meta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font" Target="fonts/font1.fntdata" /><Relationship Id="rId22" Type="http://schemas.openxmlformats.org/officeDocument/2006/relationships/font" Target="fonts/font9.fntdata" /><Relationship Id="rId35" Type="http://schemas.openxmlformats.org/officeDocument/2006/relationships/theme" Target="theme/theme1.xml" /></Relationships>
</file>

<file path=ppt/comments/comment1.xml><?xml version="1.0" encoding="utf-8"?>
<p:cmLst xmlns:a="http://schemas.openxmlformats.org/drawingml/2006/main" xmlns:r="http://schemas.openxmlformats.org/officeDocument/2006/relationships" xmlns:p="http://schemas.openxmlformats.org/presentationml/2006/main">
  <p:cm authorId="0" dt="2023-03-04T13:03:22.445" idx="1">
    <p:pos x="324" y="1159"/>
    <p:text>2113a53248</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sXSIlTs"/>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0" name="Google Shape;183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04" name="Google Shape;190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10" name="Google Shape;1910;p1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4"/>
        <p:cNvGrpSpPr/>
        <p:nvPr/>
      </p:nvGrpSpPr>
      <p:grpSpPr>
        <a:xfrm>
          <a:off x="0" y="0"/>
          <a:ext cx="0" cy="0"/>
          <a:chOff x="0" y="0"/>
          <a:chExt cx="0" cy="0"/>
        </a:xfrm>
      </p:grpSpPr>
      <p:sp>
        <p:nvSpPr>
          <p:cNvPr id="1835" name="Google Shape;183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6" name="Google Shape;183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4" name="Google Shape;184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4" name="Google Shape;1854;p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1" name="Google Shape;1861;p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6"/>
        <p:cNvGrpSpPr/>
        <p:nvPr/>
      </p:nvGrpSpPr>
      <p:grpSpPr>
        <a:xfrm>
          <a:off x="0" y="0"/>
          <a:ext cx="0" cy="0"/>
          <a:chOff x="0" y="0"/>
          <a:chExt cx="0" cy="0"/>
        </a:xfrm>
      </p:grpSpPr>
      <p:sp>
        <p:nvSpPr>
          <p:cNvPr id="1867" name="Google Shape;186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8" name="Google Shape;1868;p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3"/>
        <p:cNvGrpSpPr/>
        <p:nvPr/>
      </p:nvGrpSpPr>
      <p:grpSpPr>
        <a:xfrm>
          <a:off x="0" y="0"/>
          <a:ext cx="0" cy="0"/>
          <a:chOff x="0" y="0"/>
          <a:chExt cx="0" cy="0"/>
        </a:xfrm>
      </p:grpSpPr>
      <p:sp>
        <p:nvSpPr>
          <p:cNvPr id="1874" name="Google Shape;187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5" name="Google Shape;1875;p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0"/>
        <p:cNvGrpSpPr/>
        <p:nvPr/>
      </p:nvGrpSpPr>
      <p:grpSpPr>
        <a:xfrm>
          <a:off x="0" y="0"/>
          <a:ext cx="0" cy="0"/>
          <a:chOff x="0" y="0"/>
          <a:chExt cx="0" cy="0"/>
        </a:xfrm>
      </p:grpSpPr>
      <p:sp>
        <p:nvSpPr>
          <p:cNvPr id="1881" name="Google Shape;188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2" name="Google Shape;188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8"/>
        <p:cNvGrpSpPr/>
        <p:nvPr/>
      </p:nvGrpSpPr>
      <p:grpSpPr>
        <a:xfrm>
          <a:off x="0" y="0"/>
          <a:ext cx="0" cy="0"/>
          <a:chOff x="0" y="0"/>
          <a:chExt cx="0" cy="0"/>
        </a:xfrm>
      </p:grpSpPr>
      <p:sp>
        <p:nvSpPr>
          <p:cNvPr id="1889" name="Google Shape;1889;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0" name="Google Shape;1890;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image" Target="../media/image24.png" /><Relationship Id="rId1" Type="http://schemas.openxmlformats.org/officeDocument/2006/relationships/slideMaster" Target="../slideMasters/slideMaster1.xml" /><Relationship Id="rId4" Type="http://schemas.openxmlformats.org/officeDocument/2006/relationships/image" Target="../media/image3.png" /></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6.png" /><Relationship Id="rId1" Type="http://schemas.openxmlformats.org/officeDocument/2006/relationships/slideMaster" Target="../slideMasters/slideMaster1.xml" /><Relationship Id="rId4" Type="http://schemas.openxmlformats.org/officeDocument/2006/relationships/image" Target="../media/image27.png" /></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6.png" /><Relationship Id="rId1" Type="http://schemas.openxmlformats.org/officeDocument/2006/relationships/slideMaster" Target="../slideMasters/slideMaster1.xml" /><Relationship Id="rId4" Type="http://schemas.openxmlformats.org/officeDocument/2006/relationships/image" Target="../media/image28.png" /></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6.png" /><Relationship Id="rId1" Type="http://schemas.openxmlformats.org/officeDocument/2006/relationships/slideMaster" Target="../slideMasters/slideMaster1.xml" /><Relationship Id="rId4" Type="http://schemas.openxmlformats.org/officeDocument/2006/relationships/image" Target="../media/image27.png" /></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6.png" /><Relationship Id="rId1" Type="http://schemas.openxmlformats.org/officeDocument/2006/relationships/slideMaster" Target="../slideMasters/slideMaster1.xml" /><Relationship Id="rId4" Type="http://schemas.openxmlformats.org/officeDocument/2006/relationships/image" Target="../media/image28.png" /></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9.png" /><Relationship Id="rId1" Type="http://schemas.openxmlformats.org/officeDocument/2006/relationships/slideMaster" Target="../slideMasters/slideMaster1.xml" /><Relationship Id="rId5" Type="http://schemas.openxmlformats.org/officeDocument/2006/relationships/image" Target="../media/image31.png" /><Relationship Id="rId4" Type="http://schemas.openxmlformats.org/officeDocument/2006/relationships/image" Target="../media/image30.png" /></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 Id="rId4" Type="http://schemas.openxmlformats.org/officeDocument/2006/relationships/image" Target="../media/image32.png" /></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33.jpg"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0.png" /><Relationship Id="rId1" Type="http://schemas.openxmlformats.org/officeDocument/2006/relationships/slideMaster" Target="../slideMasters/slideMaster1.xml" /></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34.jpg" /><Relationship Id="rId1" Type="http://schemas.openxmlformats.org/officeDocument/2006/relationships/slideMaster" Target="../slideMasters/slideMaster1.xml" /></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34.jpg" /><Relationship Id="rId1" Type="http://schemas.openxmlformats.org/officeDocument/2006/relationships/slideMaster" Target="../slideMasters/slideMaster1.xml" /></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 /><Relationship Id="rId2" Type="http://schemas.openxmlformats.org/officeDocument/2006/relationships/image" Target="../media/image35.png" /><Relationship Id="rId1" Type="http://schemas.openxmlformats.org/officeDocument/2006/relationships/slideMaster" Target="../slideMasters/slideMaster1.xml" /></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 /><Relationship Id="rId1" Type="http://schemas.openxmlformats.org/officeDocument/2006/relationships/slideMaster" Target="../slideMasters/slideMaster1.xml" /></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jpg" /><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3.jpg" /><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Master" Target="../slideMasters/slideMaster1.xml" /></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Master" Target="../slideMasters/slideMaster1.xml" /></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Master" Target="../slideMasters/slideMaster1.xml" /></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4.jpg" /><Relationship Id="rId1" Type="http://schemas.openxmlformats.org/officeDocument/2006/relationships/slideMaster" Target="../slideMasters/slideMaster1.xml" /></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6.png" /><Relationship Id="rId1" Type="http://schemas.openxmlformats.org/officeDocument/2006/relationships/slideMaster" Target="../slideMasters/slideMaster1.xml" /><Relationship Id="rId4" Type="http://schemas.openxmlformats.org/officeDocument/2006/relationships/image" Target="../media/image7.png" /></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8.png" /><Relationship Id="rId1" Type="http://schemas.openxmlformats.org/officeDocument/2006/relationships/slideMaster" Target="../slideMasters/slideMaster1.xml" /></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9.jpg" /><Relationship Id="rId1" Type="http://schemas.openxmlformats.org/officeDocument/2006/relationships/slideMaster" Target="../slideMasters/slideMaster1.xml" /></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9.jpg" /><Relationship Id="rId1" Type="http://schemas.openxmlformats.org/officeDocument/2006/relationships/slideMaster" Target="../slideMasters/slideMaster1.xml" /></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13"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13"/>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13"/>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85"/>
        <p:cNvGrpSpPr/>
        <p:nvPr/>
      </p:nvGrpSpPr>
      <p:grpSpPr>
        <a:xfrm>
          <a:off x="0" y="0"/>
          <a:ext cx="0" cy="0"/>
          <a:chOff x="0" y="0"/>
          <a:chExt cx="0" cy="0"/>
        </a:xfrm>
      </p:grpSpPr>
      <p:pic>
        <p:nvPicPr>
          <p:cNvPr id="86" name="Google Shape;86;p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7" name="Google Shape;87;p22"/>
          <p:cNvSpPr>
            <a:spLocks noGrp="1"/>
          </p:cNvSpPr>
          <p:nvPr>
            <p:ph type="pic" idx="2"/>
          </p:nvPr>
        </p:nvSpPr>
        <p:spPr>
          <a:xfrm>
            <a:off x="4983850" y="776920"/>
            <a:ext cx="4160150" cy="4050508"/>
          </a:xfrm>
          <a:prstGeom prst="rect">
            <a:avLst/>
          </a:prstGeom>
          <a:noFill/>
          <a:ln>
            <a:noFill/>
          </a:ln>
        </p:spPr>
      </p:sp>
      <p:sp>
        <p:nvSpPr>
          <p:cNvPr id="88" name="Google Shape;88;p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 name="Google Shape;89;p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1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1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112"/>
          <p:cNvGrpSpPr/>
          <p:nvPr/>
        </p:nvGrpSpPr>
        <p:grpSpPr>
          <a:xfrm>
            <a:off x="3907491" y="3547977"/>
            <a:ext cx="1329018" cy="71718"/>
            <a:chOff x="3907491" y="3547977"/>
            <a:chExt cx="1329018" cy="71718"/>
          </a:xfrm>
        </p:grpSpPr>
        <p:sp>
          <p:nvSpPr>
            <p:cNvPr id="1691" name="Google Shape;1691;p112"/>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112"/>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112"/>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112"/>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112"/>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112"/>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112"/>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112"/>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112"/>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112"/>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112"/>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1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1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113"/>
          <p:cNvGrpSpPr/>
          <p:nvPr/>
        </p:nvGrpSpPr>
        <p:grpSpPr>
          <a:xfrm>
            <a:off x="3907491" y="3547977"/>
            <a:ext cx="1329018" cy="71718"/>
            <a:chOff x="3837640" y="2865532"/>
            <a:chExt cx="1329018" cy="71718"/>
          </a:xfrm>
        </p:grpSpPr>
        <p:sp>
          <p:nvSpPr>
            <p:cNvPr id="1706" name="Google Shape;1706;p113"/>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113"/>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113"/>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113"/>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113"/>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113"/>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113"/>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113"/>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113"/>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113"/>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1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114"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114"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114"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114"/>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114"/>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114"/>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114"/>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115"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11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115"/>
          <p:cNvGrpSpPr/>
          <p:nvPr/>
        </p:nvGrpSpPr>
        <p:grpSpPr>
          <a:xfrm>
            <a:off x="-900" y="1034935"/>
            <a:ext cx="9146700" cy="1842077"/>
            <a:chOff x="-900" y="1034935"/>
            <a:chExt cx="9146700" cy="1842077"/>
          </a:xfrm>
        </p:grpSpPr>
        <p:sp>
          <p:nvSpPr>
            <p:cNvPr id="1729" name="Google Shape;1729;p115"/>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115"/>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115"/>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115"/>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1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1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116"/>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116"/>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116"/>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116"/>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1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1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117"/>
          <p:cNvGrpSpPr/>
          <p:nvPr/>
        </p:nvGrpSpPr>
        <p:grpSpPr>
          <a:xfrm>
            <a:off x="-900" y="1034935"/>
            <a:ext cx="9146700" cy="1842077"/>
            <a:chOff x="-900" y="1034935"/>
            <a:chExt cx="9146700" cy="1842077"/>
          </a:xfrm>
        </p:grpSpPr>
        <p:sp>
          <p:nvSpPr>
            <p:cNvPr id="1744" name="Google Shape;1744;p117"/>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117"/>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117"/>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117"/>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1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1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118"/>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118"/>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118"/>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118"/>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119"/>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119"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119"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119"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119"/>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120"/>
          <p:cNvGrpSpPr/>
          <p:nvPr/>
        </p:nvGrpSpPr>
        <p:grpSpPr>
          <a:xfrm>
            <a:off x="444" y="0"/>
            <a:ext cx="9143556" cy="5143500"/>
            <a:chOff x="444" y="317809"/>
            <a:chExt cx="9143556" cy="5143500"/>
          </a:xfrm>
        </p:grpSpPr>
        <p:pic>
          <p:nvPicPr>
            <p:cNvPr id="1763" name="Google Shape;1763;p120"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120"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120"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120"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120"/>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120"/>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121"/>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1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121"/>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121"/>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121"/>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91"/>
        <p:cNvGrpSpPr/>
        <p:nvPr/>
      </p:nvGrpSpPr>
      <p:grpSpPr>
        <a:xfrm>
          <a:off x="0" y="0"/>
          <a:ext cx="0" cy="0"/>
          <a:chOff x="0" y="0"/>
          <a:chExt cx="0" cy="0"/>
        </a:xfrm>
      </p:grpSpPr>
      <p:grpSp>
        <p:nvGrpSpPr>
          <p:cNvPr id="92" name="Google Shape;92;p23"/>
          <p:cNvGrpSpPr/>
          <p:nvPr/>
        </p:nvGrpSpPr>
        <p:grpSpPr>
          <a:xfrm>
            <a:off x="0" y="1"/>
            <a:ext cx="9143999" cy="5143499"/>
            <a:chOff x="0" y="1"/>
            <a:chExt cx="9144000" cy="5143500"/>
          </a:xfrm>
        </p:grpSpPr>
        <p:sp>
          <p:nvSpPr>
            <p:cNvPr id="93" name="Google Shape;93;p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 name="Google Shape;94;p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95" name="Google Shape;95;p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96" name="Google Shape;96;p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7" name="Google Shape;97;p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122"/>
          <p:cNvGrpSpPr/>
          <p:nvPr/>
        </p:nvGrpSpPr>
        <p:grpSpPr>
          <a:xfrm>
            <a:off x="-3149" y="1"/>
            <a:ext cx="9147149" cy="5143500"/>
            <a:chOff x="-3149" y="1"/>
            <a:chExt cx="9147149" cy="5143500"/>
          </a:xfrm>
        </p:grpSpPr>
        <p:pic>
          <p:nvPicPr>
            <p:cNvPr id="1777" name="Google Shape;1777;p122"/>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122"/>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122"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122"/>
          <p:cNvGrpSpPr/>
          <p:nvPr/>
        </p:nvGrpSpPr>
        <p:grpSpPr>
          <a:xfrm>
            <a:off x="2349390" y="1908808"/>
            <a:ext cx="4506182" cy="1790703"/>
            <a:chOff x="2560319" y="1790699"/>
            <a:chExt cx="4084321" cy="1623060"/>
          </a:xfrm>
        </p:grpSpPr>
        <p:sp>
          <p:nvSpPr>
            <p:cNvPr id="1781" name="Google Shape;1781;p122"/>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122"/>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122"/>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122"/>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123"/>
          <p:cNvGrpSpPr/>
          <p:nvPr/>
        </p:nvGrpSpPr>
        <p:grpSpPr>
          <a:xfrm>
            <a:off x="-3149" y="1"/>
            <a:ext cx="9147149" cy="5143500"/>
            <a:chOff x="-3149" y="1"/>
            <a:chExt cx="9147149" cy="5143500"/>
          </a:xfrm>
        </p:grpSpPr>
        <p:pic>
          <p:nvPicPr>
            <p:cNvPr id="1787" name="Google Shape;1787;p1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123"/>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1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123"/>
          <p:cNvGrpSpPr/>
          <p:nvPr/>
        </p:nvGrpSpPr>
        <p:grpSpPr>
          <a:xfrm>
            <a:off x="2349390" y="1908808"/>
            <a:ext cx="4506182" cy="1790703"/>
            <a:chOff x="2560319" y="1790699"/>
            <a:chExt cx="4084321" cy="1623060"/>
          </a:xfrm>
        </p:grpSpPr>
        <p:sp>
          <p:nvSpPr>
            <p:cNvPr id="1791" name="Google Shape;1791;p1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1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1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1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124"/>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12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24"/>
          <p:cNvSpPr>
            <a:spLocks noGrp="1"/>
          </p:cNvSpPr>
          <p:nvPr>
            <p:ph type="pic" idx="2"/>
          </p:nvPr>
        </p:nvSpPr>
        <p:spPr>
          <a:xfrm>
            <a:off x="-1" y="0"/>
            <a:ext cx="4690335" cy="5139879"/>
          </a:xfrm>
          <a:prstGeom prst="rect">
            <a:avLst/>
          </a:prstGeom>
          <a:noFill/>
          <a:ln>
            <a:noFill/>
          </a:ln>
        </p:spPr>
      </p:sp>
      <p:sp>
        <p:nvSpPr>
          <p:cNvPr id="1799" name="Google Shape;1799;p124"/>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124"/>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124"/>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125"/>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1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25"/>
          <p:cNvSpPr>
            <a:spLocks noGrp="1"/>
          </p:cNvSpPr>
          <p:nvPr>
            <p:ph type="pic" idx="2"/>
          </p:nvPr>
        </p:nvSpPr>
        <p:spPr>
          <a:xfrm>
            <a:off x="-1" y="0"/>
            <a:ext cx="4690335" cy="5139879"/>
          </a:xfrm>
          <a:prstGeom prst="rect">
            <a:avLst/>
          </a:prstGeom>
          <a:noFill/>
          <a:ln>
            <a:noFill/>
          </a:ln>
        </p:spPr>
      </p:sp>
      <p:sp>
        <p:nvSpPr>
          <p:cNvPr id="1806" name="Google Shape;1806;p125"/>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1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1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126"/>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1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26"/>
          <p:cNvSpPr>
            <a:spLocks noGrp="1"/>
          </p:cNvSpPr>
          <p:nvPr>
            <p:ph type="pic" idx="2"/>
          </p:nvPr>
        </p:nvSpPr>
        <p:spPr>
          <a:xfrm>
            <a:off x="-1" y="0"/>
            <a:ext cx="4690335" cy="5139879"/>
          </a:xfrm>
          <a:prstGeom prst="rect">
            <a:avLst/>
          </a:prstGeom>
          <a:noFill/>
          <a:ln>
            <a:noFill/>
          </a:ln>
        </p:spPr>
      </p:sp>
      <p:sp>
        <p:nvSpPr>
          <p:cNvPr id="1813" name="Google Shape;1813;p126"/>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1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1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127"/>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127"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1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127"/>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127"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127"/>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127"/>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128"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1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99"/>
        <p:cNvGrpSpPr/>
        <p:nvPr/>
      </p:nvGrpSpPr>
      <p:grpSpPr>
        <a:xfrm>
          <a:off x="0" y="0"/>
          <a:ext cx="0" cy="0"/>
          <a:chOff x="0" y="0"/>
          <a:chExt cx="0" cy="0"/>
        </a:xfrm>
      </p:grpSpPr>
      <p:sp>
        <p:nvSpPr>
          <p:cNvPr id="100" name="Google Shape;100;p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4"/>
          <p:cNvSpPr>
            <a:spLocks noGrp="1"/>
          </p:cNvSpPr>
          <p:nvPr>
            <p:ph type="pic" idx="2"/>
          </p:nvPr>
        </p:nvSpPr>
        <p:spPr>
          <a:xfrm>
            <a:off x="4734046" y="638171"/>
            <a:ext cx="4417249" cy="4030832"/>
          </a:xfrm>
          <a:prstGeom prst="rect">
            <a:avLst/>
          </a:prstGeom>
          <a:noFill/>
          <a:ln>
            <a:noFill/>
          </a:ln>
        </p:spPr>
      </p:sp>
      <p:sp>
        <p:nvSpPr>
          <p:cNvPr id="103" name="Google Shape;103;p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07"/>
        <p:cNvGrpSpPr/>
        <p:nvPr/>
      </p:nvGrpSpPr>
      <p:grpSpPr>
        <a:xfrm>
          <a:off x="0" y="0"/>
          <a:ext cx="0" cy="0"/>
          <a:chOff x="0" y="0"/>
          <a:chExt cx="0" cy="0"/>
        </a:xfrm>
      </p:grpSpPr>
      <p:sp>
        <p:nvSpPr>
          <p:cNvPr id="108" name="Google Shape;108;p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9" name="Google Shape;109;p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0" name="Google Shape;110;p25"/>
          <p:cNvSpPr>
            <a:spLocks noGrp="1"/>
          </p:cNvSpPr>
          <p:nvPr>
            <p:ph type="pic" idx="2"/>
          </p:nvPr>
        </p:nvSpPr>
        <p:spPr>
          <a:xfrm>
            <a:off x="4734046" y="638171"/>
            <a:ext cx="4417249" cy="4030832"/>
          </a:xfrm>
          <a:prstGeom prst="rect">
            <a:avLst/>
          </a:prstGeom>
          <a:noFill/>
          <a:ln>
            <a:noFill/>
          </a:ln>
        </p:spPr>
      </p:sp>
      <p:sp>
        <p:nvSpPr>
          <p:cNvPr id="111" name="Google Shape;111;p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2" name="Google Shape;112;p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3" name="Google Shape;113;p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4" name="Google Shape;114;p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15"/>
        <p:cNvGrpSpPr/>
        <p:nvPr/>
      </p:nvGrpSpPr>
      <p:grpSpPr>
        <a:xfrm>
          <a:off x="0" y="0"/>
          <a:ext cx="0" cy="0"/>
          <a:chOff x="0" y="0"/>
          <a:chExt cx="0" cy="0"/>
        </a:xfrm>
      </p:grpSpPr>
      <p:sp>
        <p:nvSpPr>
          <p:cNvPr id="116" name="Google Shape;116;p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7" name="Google Shape;117;p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8" name="Google Shape;118;p26"/>
          <p:cNvSpPr>
            <a:spLocks noGrp="1"/>
          </p:cNvSpPr>
          <p:nvPr>
            <p:ph type="pic" idx="2"/>
          </p:nvPr>
        </p:nvSpPr>
        <p:spPr>
          <a:xfrm>
            <a:off x="4734046" y="638171"/>
            <a:ext cx="4417249" cy="4030832"/>
          </a:xfrm>
          <a:prstGeom prst="rect">
            <a:avLst/>
          </a:prstGeom>
          <a:noFill/>
          <a:ln>
            <a:noFill/>
          </a:ln>
        </p:spPr>
      </p:sp>
      <p:sp>
        <p:nvSpPr>
          <p:cNvPr id="119" name="Google Shape;119;p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0" name="Google Shape;120;p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1" name="Google Shape;121;p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 name="Google Shape;122;p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23"/>
        <p:cNvGrpSpPr/>
        <p:nvPr/>
      </p:nvGrpSpPr>
      <p:grpSpPr>
        <a:xfrm>
          <a:off x="0" y="0"/>
          <a:ext cx="0" cy="0"/>
          <a:chOff x="0" y="0"/>
          <a:chExt cx="0" cy="0"/>
        </a:xfrm>
      </p:grpSpPr>
      <p:pic>
        <p:nvPicPr>
          <p:cNvPr id="124" name="Google Shape;124;p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5" name="Google Shape;125;p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 name="Google Shape;126;p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7" name="Google Shape;127;p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28"/>
        <p:cNvGrpSpPr/>
        <p:nvPr/>
      </p:nvGrpSpPr>
      <p:grpSpPr>
        <a:xfrm>
          <a:off x="0" y="0"/>
          <a:ext cx="0" cy="0"/>
          <a:chOff x="0" y="0"/>
          <a:chExt cx="0" cy="0"/>
        </a:xfrm>
      </p:grpSpPr>
      <p:pic>
        <p:nvPicPr>
          <p:cNvPr id="129" name="Google Shape;129;p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35" name="Google Shape;135;p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36"/>
        <p:cNvGrpSpPr/>
        <p:nvPr/>
      </p:nvGrpSpPr>
      <p:grpSpPr>
        <a:xfrm>
          <a:off x="0" y="0"/>
          <a:ext cx="0" cy="0"/>
          <a:chOff x="0" y="0"/>
          <a:chExt cx="0" cy="0"/>
        </a:xfrm>
      </p:grpSpPr>
      <p:pic>
        <p:nvPicPr>
          <p:cNvPr id="137" name="Google Shape;137;p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43" name="Google Shape;143;p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44"/>
        <p:cNvGrpSpPr/>
        <p:nvPr/>
      </p:nvGrpSpPr>
      <p:grpSpPr>
        <a:xfrm>
          <a:off x="0" y="0"/>
          <a:ext cx="0" cy="0"/>
          <a:chOff x="0" y="0"/>
          <a:chExt cx="0" cy="0"/>
        </a:xfrm>
      </p:grpSpPr>
      <p:pic>
        <p:nvPicPr>
          <p:cNvPr id="145" name="Google Shape;145;p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 name="Google Shape;147;p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 name="Google Shape;148;p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9" name="Google Shape;149;p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0" name="Google Shape;150;p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51" name="Google Shape;151;p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52"/>
        <p:cNvGrpSpPr/>
        <p:nvPr/>
      </p:nvGrpSpPr>
      <p:grpSpPr>
        <a:xfrm>
          <a:off x="0" y="0"/>
          <a:ext cx="0" cy="0"/>
          <a:chOff x="0" y="0"/>
          <a:chExt cx="0" cy="0"/>
        </a:xfrm>
      </p:grpSpPr>
      <p:pic>
        <p:nvPicPr>
          <p:cNvPr id="153" name="Google Shape;153;p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4" name="Google Shape;154;p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57" name="Google Shape;157;p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8" name="Google Shape;158;p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59" name="Google Shape;159;p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14"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14"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1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1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1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1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60"/>
        <p:cNvGrpSpPr/>
        <p:nvPr/>
      </p:nvGrpSpPr>
      <p:grpSpPr>
        <a:xfrm>
          <a:off x="0" y="0"/>
          <a:ext cx="0" cy="0"/>
          <a:chOff x="0" y="0"/>
          <a:chExt cx="0" cy="0"/>
        </a:xfrm>
      </p:grpSpPr>
      <p:pic>
        <p:nvPicPr>
          <p:cNvPr id="161" name="Google Shape;161;p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2" name="Google Shape;162;p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3" name="Google Shape;163;p32"/>
          <p:cNvSpPr>
            <a:spLocks noGrp="1"/>
          </p:cNvSpPr>
          <p:nvPr>
            <p:ph type="pic" idx="2"/>
          </p:nvPr>
        </p:nvSpPr>
        <p:spPr>
          <a:xfrm>
            <a:off x="0" y="667604"/>
            <a:ext cx="4201610" cy="3970337"/>
          </a:xfrm>
          <a:prstGeom prst="rect">
            <a:avLst/>
          </a:prstGeom>
          <a:noFill/>
          <a:ln>
            <a:noFill/>
          </a:ln>
        </p:spPr>
      </p:sp>
      <p:sp>
        <p:nvSpPr>
          <p:cNvPr id="164" name="Google Shape;164;p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5" name="Google Shape;165;p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66" name="Google Shape;166;p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67"/>
        <p:cNvGrpSpPr/>
        <p:nvPr/>
      </p:nvGrpSpPr>
      <p:grpSpPr>
        <a:xfrm>
          <a:off x="0" y="0"/>
          <a:ext cx="0" cy="0"/>
          <a:chOff x="0" y="0"/>
          <a:chExt cx="0" cy="0"/>
        </a:xfrm>
      </p:grpSpPr>
      <p:pic>
        <p:nvPicPr>
          <p:cNvPr id="168" name="Google Shape;168;p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9" name="Google Shape;169;p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0" name="Google Shape;170;p33"/>
          <p:cNvSpPr>
            <a:spLocks noGrp="1"/>
          </p:cNvSpPr>
          <p:nvPr>
            <p:ph type="pic" idx="2"/>
          </p:nvPr>
        </p:nvSpPr>
        <p:spPr>
          <a:xfrm>
            <a:off x="0" y="667604"/>
            <a:ext cx="4201610" cy="3970337"/>
          </a:xfrm>
          <a:prstGeom prst="rect">
            <a:avLst/>
          </a:prstGeom>
          <a:noFill/>
          <a:ln>
            <a:noFill/>
          </a:ln>
        </p:spPr>
      </p:sp>
      <p:sp>
        <p:nvSpPr>
          <p:cNvPr id="171" name="Google Shape;171;p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 name="Google Shape;172;p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3" name="Google Shape;173;p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74"/>
        <p:cNvGrpSpPr/>
        <p:nvPr/>
      </p:nvGrpSpPr>
      <p:grpSpPr>
        <a:xfrm>
          <a:off x="0" y="0"/>
          <a:ext cx="0" cy="0"/>
          <a:chOff x="0" y="0"/>
          <a:chExt cx="0" cy="0"/>
        </a:xfrm>
      </p:grpSpPr>
      <p:sp>
        <p:nvSpPr>
          <p:cNvPr id="175" name="Google Shape;175;p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6" name="Google Shape;176;p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4"/>
          <p:cNvSpPr>
            <a:spLocks noGrp="1"/>
          </p:cNvSpPr>
          <p:nvPr>
            <p:ph type="pic" idx="2"/>
          </p:nvPr>
        </p:nvSpPr>
        <p:spPr>
          <a:xfrm>
            <a:off x="1" y="0"/>
            <a:ext cx="4572000" cy="5143494"/>
          </a:xfrm>
          <a:prstGeom prst="rect">
            <a:avLst/>
          </a:prstGeom>
          <a:noFill/>
          <a:ln>
            <a:noFill/>
          </a:ln>
        </p:spPr>
      </p:sp>
      <p:sp>
        <p:nvSpPr>
          <p:cNvPr id="178" name="Google Shape;178;p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 name="Google Shape;180;p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1" name="Google Shape;181;p34"/>
          <p:cNvSpPr>
            <a:spLocks noGrp="1"/>
          </p:cNvSpPr>
          <p:nvPr>
            <p:ph type="pic" idx="3"/>
          </p:nvPr>
        </p:nvSpPr>
        <p:spPr>
          <a:xfrm>
            <a:off x="4408678" y="1539292"/>
            <a:ext cx="318677" cy="318677"/>
          </a:xfrm>
          <a:prstGeom prst="rect">
            <a:avLst/>
          </a:prstGeom>
          <a:noFill/>
          <a:ln>
            <a:noFill/>
          </a:ln>
        </p:spPr>
      </p:sp>
      <p:sp>
        <p:nvSpPr>
          <p:cNvPr id="182" name="Google Shape;182;p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4" name="Google Shape;184;p34"/>
          <p:cNvSpPr>
            <a:spLocks noGrp="1"/>
          </p:cNvSpPr>
          <p:nvPr>
            <p:ph type="pic" idx="4"/>
          </p:nvPr>
        </p:nvSpPr>
        <p:spPr>
          <a:xfrm>
            <a:off x="4408678" y="3122801"/>
            <a:ext cx="318677" cy="318677"/>
          </a:xfrm>
          <a:prstGeom prst="rect">
            <a:avLst/>
          </a:prstGeom>
          <a:noFill/>
          <a:ln>
            <a:noFill/>
          </a:ln>
        </p:spPr>
      </p:sp>
      <p:sp>
        <p:nvSpPr>
          <p:cNvPr id="185" name="Google Shape;185;p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86"/>
        <p:cNvGrpSpPr/>
        <p:nvPr/>
      </p:nvGrpSpPr>
      <p:grpSpPr>
        <a:xfrm>
          <a:off x="0" y="0"/>
          <a:ext cx="0" cy="0"/>
          <a:chOff x="0" y="0"/>
          <a:chExt cx="0" cy="0"/>
        </a:xfrm>
      </p:grpSpPr>
      <p:sp>
        <p:nvSpPr>
          <p:cNvPr id="187" name="Google Shape;187;p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8" name="Google Shape;188;p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5"/>
          <p:cNvSpPr>
            <a:spLocks noGrp="1"/>
          </p:cNvSpPr>
          <p:nvPr>
            <p:ph type="pic" idx="2"/>
          </p:nvPr>
        </p:nvSpPr>
        <p:spPr>
          <a:xfrm>
            <a:off x="1" y="0"/>
            <a:ext cx="4572000" cy="5143494"/>
          </a:xfrm>
          <a:prstGeom prst="rect">
            <a:avLst/>
          </a:prstGeom>
          <a:noFill/>
          <a:ln>
            <a:noFill/>
          </a:ln>
        </p:spPr>
      </p:sp>
      <p:sp>
        <p:nvSpPr>
          <p:cNvPr id="190" name="Google Shape;190;p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 name="Google Shape;192;p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3" name="Google Shape;193;p35"/>
          <p:cNvSpPr>
            <a:spLocks noGrp="1"/>
          </p:cNvSpPr>
          <p:nvPr>
            <p:ph type="pic" idx="3"/>
          </p:nvPr>
        </p:nvSpPr>
        <p:spPr>
          <a:xfrm>
            <a:off x="4408678" y="1539292"/>
            <a:ext cx="318677" cy="318677"/>
          </a:xfrm>
          <a:prstGeom prst="rect">
            <a:avLst/>
          </a:prstGeom>
          <a:noFill/>
          <a:ln>
            <a:noFill/>
          </a:ln>
        </p:spPr>
      </p:sp>
      <p:sp>
        <p:nvSpPr>
          <p:cNvPr id="194" name="Google Shape;194;p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5" name="Google Shape;195;p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35"/>
          <p:cNvSpPr>
            <a:spLocks noGrp="1"/>
          </p:cNvSpPr>
          <p:nvPr>
            <p:ph type="pic" idx="4"/>
          </p:nvPr>
        </p:nvSpPr>
        <p:spPr>
          <a:xfrm>
            <a:off x="4408678" y="3122801"/>
            <a:ext cx="318677" cy="318677"/>
          </a:xfrm>
          <a:prstGeom prst="rect">
            <a:avLst/>
          </a:prstGeom>
          <a:noFill/>
          <a:ln>
            <a:noFill/>
          </a:ln>
        </p:spPr>
      </p:sp>
      <p:sp>
        <p:nvSpPr>
          <p:cNvPr id="197" name="Google Shape;197;p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8"/>
        <p:cNvGrpSpPr/>
        <p:nvPr/>
      </p:nvGrpSpPr>
      <p:grpSpPr>
        <a:xfrm>
          <a:off x="0" y="0"/>
          <a:ext cx="0" cy="0"/>
          <a:chOff x="0" y="0"/>
          <a:chExt cx="0" cy="0"/>
        </a:xfrm>
      </p:grpSpPr>
      <p:pic>
        <p:nvPicPr>
          <p:cNvPr id="199" name="Google Shape;199;p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200" name="Google Shape;200;p36"/>
          <p:cNvGrpSpPr/>
          <p:nvPr/>
        </p:nvGrpSpPr>
        <p:grpSpPr>
          <a:xfrm>
            <a:off x="4107305" y="941707"/>
            <a:ext cx="284686" cy="3999388"/>
            <a:chOff x="4107305" y="941707"/>
            <a:chExt cx="284686" cy="3999388"/>
          </a:xfrm>
        </p:grpSpPr>
        <p:sp>
          <p:nvSpPr>
            <p:cNvPr id="201" name="Google Shape;201;p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2" name="Google Shape;202;p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3" name="Google Shape;203;p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04" name="Google Shape;204;p36"/>
          <p:cNvSpPr>
            <a:spLocks noGrp="1"/>
          </p:cNvSpPr>
          <p:nvPr>
            <p:ph type="pic" idx="2"/>
          </p:nvPr>
        </p:nvSpPr>
        <p:spPr>
          <a:xfrm>
            <a:off x="219360" y="856040"/>
            <a:ext cx="3958630" cy="4287460"/>
          </a:xfrm>
          <a:prstGeom prst="rect">
            <a:avLst/>
          </a:prstGeom>
          <a:noFill/>
          <a:ln>
            <a:noFill/>
          </a:ln>
        </p:spPr>
      </p:sp>
      <p:sp>
        <p:nvSpPr>
          <p:cNvPr id="205" name="Google Shape;205;p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6" name="Google Shape;206;p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8"/>
        <p:cNvGrpSpPr/>
        <p:nvPr/>
      </p:nvGrpSpPr>
      <p:grpSpPr>
        <a:xfrm>
          <a:off x="0" y="0"/>
          <a:ext cx="0" cy="0"/>
          <a:chOff x="0" y="0"/>
          <a:chExt cx="0" cy="0"/>
        </a:xfrm>
      </p:grpSpPr>
      <p:pic>
        <p:nvPicPr>
          <p:cNvPr id="209" name="Google Shape;209;p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0" name="Google Shape;210;p37"/>
          <p:cNvSpPr>
            <a:spLocks noGrp="1"/>
          </p:cNvSpPr>
          <p:nvPr>
            <p:ph type="pic" idx="2"/>
          </p:nvPr>
        </p:nvSpPr>
        <p:spPr>
          <a:xfrm>
            <a:off x="4572000" y="0"/>
            <a:ext cx="4571990" cy="5143494"/>
          </a:xfrm>
          <a:prstGeom prst="rect">
            <a:avLst/>
          </a:prstGeom>
          <a:noFill/>
          <a:ln>
            <a:noFill/>
          </a:ln>
        </p:spPr>
      </p:sp>
      <p:sp>
        <p:nvSpPr>
          <p:cNvPr id="211" name="Google Shape;211;p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2" name="Google Shape;212;p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3" name="Google Shape;213;p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15"/>
        <p:cNvGrpSpPr/>
        <p:nvPr/>
      </p:nvGrpSpPr>
      <p:grpSpPr>
        <a:xfrm>
          <a:off x="0" y="0"/>
          <a:ext cx="0" cy="0"/>
          <a:chOff x="0" y="0"/>
          <a:chExt cx="0" cy="0"/>
        </a:xfrm>
      </p:grpSpPr>
      <p:pic>
        <p:nvPicPr>
          <p:cNvPr id="216" name="Google Shape;216;p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7" name="Google Shape;217;p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 name="Google Shape;218;p38"/>
          <p:cNvSpPr>
            <a:spLocks noGrp="1"/>
          </p:cNvSpPr>
          <p:nvPr>
            <p:ph type="pic" idx="2"/>
          </p:nvPr>
        </p:nvSpPr>
        <p:spPr>
          <a:xfrm>
            <a:off x="219360" y="856040"/>
            <a:ext cx="3958630" cy="4287460"/>
          </a:xfrm>
          <a:prstGeom prst="rect">
            <a:avLst/>
          </a:prstGeom>
          <a:noFill/>
          <a:ln>
            <a:noFill/>
          </a:ln>
        </p:spPr>
      </p:sp>
      <p:sp>
        <p:nvSpPr>
          <p:cNvPr id="219" name="Google Shape;219;p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0" name="Google Shape;220;p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 name="Google Shape;221;p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22"/>
        <p:cNvGrpSpPr/>
        <p:nvPr/>
      </p:nvGrpSpPr>
      <p:grpSpPr>
        <a:xfrm>
          <a:off x="0" y="0"/>
          <a:ext cx="0" cy="0"/>
          <a:chOff x="0" y="0"/>
          <a:chExt cx="0" cy="0"/>
        </a:xfrm>
      </p:grpSpPr>
      <p:pic>
        <p:nvPicPr>
          <p:cNvPr id="223" name="Google Shape;223;p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24" name="Google Shape;224;p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5" name="Google Shape;225;p39"/>
          <p:cNvSpPr>
            <a:spLocks noGrp="1"/>
          </p:cNvSpPr>
          <p:nvPr>
            <p:ph type="pic" idx="2"/>
          </p:nvPr>
        </p:nvSpPr>
        <p:spPr>
          <a:xfrm>
            <a:off x="235670" y="0"/>
            <a:ext cx="3582186" cy="5143494"/>
          </a:xfrm>
          <a:prstGeom prst="rect">
            <a:avLst/>
          </a:prstGeom>
          <a:noFill/>
          <a:ln>
            <a:noFill/>
          </a:ln>
        </p:spPr>
      </p:sp>
      <p:sp>
        <p:nvSpPr>
          <p:cNvPr id="226" name="Google Shape;226;p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7" name="Google Shape;227;p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28"/>
        <p:cNvGrpSpPr/>
        <p:nvPr/>
      </p:nvGrpSpPr>
      <p:grpSpPr>
        <a:xfrm>
          <a:off x="0" y="0"/>
          <a:ext cx="0" cy="0"/>
          <a:chOff x="0" y="0"/>
          <a:chExt cx="0" cy="0"/>
        </a:xfrm>
      </p:grpSpPr>
      <p:sp>
        <p:nvSpPr>
          <p:cNvPr id="229" name="Google Shape;229;p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2" name="Google Shape;232;p40"/>
          <p:cNvSpPr>
            <a:spLocks noGrp="1"/>
          </p:cNvSpPr>
          <p:nvPr>
            <p:ph type="pic" idx="2"/>
          </p:nvPr>
        </p:nvSpPr>
        <p:spPr>
          <a:xfrm>
            <a:off x="-1" y="0"/>
            <a:ext cx="5312965" cy="5143494"/>
          </a:xfrm>
          <a:prstGeom prst="rect">
            <a:avLst/>
          </a:prstGeom>
          <a:noFill/>
          <a:ln>
            <a:noFill/>
          </a:ln>
        </p:spPr>
      </p:sp>
      <p:sp>
        <p:nvSpPr>
          <p:cNvPr id="233" name="Google Shape;233;p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4" name="Google Shape;234;p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35"/>
        <p:cNvGrpSpPr/>
        <p:nvPr/>
      </p:nvGrpSpPr>
      <p:grpSpPr>
        <a:xfrm>
          <a:off x="0" y="0"/>
          <a:ext cx="0" cy="0"/>
          <a:chOff x="0" y="0"/>
          <a:chExt cx="0" cy="0"/>
        </a:xfrm>
      </p:grpSpPr>
      <p:sp>
        <p:nvSpPr>
          <p:cNvPr id="236" name="Google Shape;236;p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37" name="Google Shape;237;p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38" name="Google Shape;238;p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39" name="Google Shape;239;p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40" name="Google Shape;240;p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1" name="Google Shape;241;p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2" name="Google Shape;242;p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15"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15"/>
          <p:cNvGrpSpPr/>
          <p:nvPr/>
        </p:nvGrpSpPr>
        <p:grpSpPr>
          <a:xfrm>
            <a:off x="270520" y="225967"/>
            <a:ext cx="175260" cy="4075443"/>
            <a:chOff x="270520" y="1140367"/>
            <a:chExt cx="175260" cy="4075443"/>
          </a:xfrm>
        </p:grpSpPr>
        <p:grpSp>
          <p:nvGrpSpPr>
            <p:cNvPr id="20" name="Google Shape;20;p15"/>
            <p:cNvGrpSpPr/>
            <p:nvPr/>
          </p:nvGrpSpPr>
          <p:grpSpPr>
            <a:xfrm>
              <a:off x="270520" y="3891468"/>
              <a:ext cx="175260" cy="1324342"/>
              <a:chOff x="129115" y="3948030"/>
              <a:chExt cx="175260" cy="1324342"/>
            </a:xfrm>
          </p:grpSpPr>
          <p:sp>
            <p:nvSpPr>
              <p:cNvPr id="21" name="Google Shape;21;p15"/>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15"/>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15"/>
            <p:cNvGrpSpPr/>
            <p:nvPr/>
          </p:nvGrpSpPr>
          <p:grpSpPr>
            <a:xfrm>
              <a:off x="270520" y="1140367"/>
              <a:ext cx="175260" cy="2253464"/>
              <a:chOff x="129115" y="1196929"/>
              <a:chExt cx="175260" cy="2253464"/>
            </a:xfrm>
          </p:grpSpPr>
          <p:cxnSp>
            <p:nvCxnSpPr>
              <p:cNvPr id="24" name="Google Shape;24;p15"/>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15"/>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43"/>
        <p:cNvGrpSpPr/>
        <p:nvPr/>
      </p:nvGrpSpPr>
      <p:grpSpPr>
        <a:xfrm>
          <a:off x="0" y="0"/>
          <a:ext cx="0" cy="0"/>
          <a:chOff x="0" y="0"/>
          <a:chExt cx="0" cy="0"/>
        </a:xfrm>
      </p:grpSpPr>
      <p:grpSp>
        <p:nvGrpSpPr>
          <p:cNvPr id="244" name="Google Shape;244;p42"/>
          <p:cNvGrpSpPr/>
          <p:nvPr/>
        </p:nvGrpSpPr>
        <p:grpSpPr>
          <a:xfrm>
            <a:off x="2494464" y="494214"/>
            <a:ext cx="4155074" cy="4155073"/>
            <a:chOff x="2119794" y="-36836"/>
            <a:chExt cx="5217173" cy="5217173"/>
          </a:xfrm>
        </p:grpSpPr>
        <p:sp>
          <p:nvSpPr>
            <p:cNvPr id="245" name="Google Shape;245;p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6" name="Google Shape;246;p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47" name="Google Shape;247;p42"/>
            <p:cNvGrpSpPr/>
            <p:nvPr/>
          </p:nvGrpSpPr>
          <p:grpSpPr>
            <a:xfrm>
              <a:off x="2119794" y="-36836"/>
              <a:ext cx="5217173" cy="5217173"/>
              <a:chOff x="2334961" y="334711"/>
              <a:chExt cx="4626477" cy="4626477"/>
            </a:xfrm>
          </p:grpSpPr>
          <p:grpSp>
            <p:nvGrpSpPr>
              <p:cNvPr id="248" name="Google Shape;248;p42"/>
              <p:cNvGrpSpPr/>
              <p:nvPr/>
            </p:nvGrpSpPr>
            <p:grpSpPr>
              <a:xfrm>
                <a:off x="2334961" y="334711"/>
                <a:ext cx="4626477" cy="4626477"/>
                <a:chOff x="2334961" y="334711"/>
                <a:chExt cx="4626477" cy="4626477"/>
              </a:xfrm>
            </p:grpSpPr>
            <p:sp>
              <p:nvSpPr>
                <p:cNvPr id="249" name="Google Shape;249;p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0" name="Google Shape;250;p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1" name="Google Shape;251;p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2" name="Google Shape;252;p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3" name="Google Shape;253;p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54" name="Google Shape;254;p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55"/>
        <p:cNvGrpSpPr/>
        <p:nvPr/>
      </p:nvGrpSpPr>
      <p:grpSpPr>
        <a:xfrm>
          <a:off x="0" y="0"/>
          <a:ext cx="0" cy="0"/>
          <a:chOff x="0" y="0"/>
          <a:chExt cx="0" cy="0"/>
        </a:xfrm>
      </p:grpSpPr>
      <p:grpSp>
        <p:nvGrpSpPr>
          <p:cNvPr id="256" name="Google Shape;256;p43"/>
          <p:cNvGrpSpPr/>
          <p:nvPr/>
        </p:nvGrpSpPr>
        <p:grpSpPr>
          <a:xfrm>
            <a:off x="2494465" y="494214"/>
            <a:ext cx="4155072" cy="4155073"/>
            <a:chOff x="2119794" y="-36836"/>
            <a:chExt cx="5217173" cy="5217173"/>
          </a:xfrm>
        </p:grpSpPr>
        <p:sp>
          <p:nvSpPr>
            <p:cNvPr id="257" name="Google Shape;257;p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8" name="Google Shape;258;p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59" name="Google Shape;259;p43"/>
            <p:cNvGrpSpPr/>
            <p:nvPr/>
          </p:nvGrpSpPr>
          <p:grpSpPr>
            <a:xfrm>
              <a:off x="2119794" y="-36836"/>
              <a:ext cx="5217173" cy="5217173"/>
              <a:chOff x="2334961" y="334711"/>
              <a:chExt cx="4626477" cy="4626477"/>
            </a:xfrm>
          </p:grpSpPr>
          <p:grpSp>
            <p:nvGrpSpPr>
              <p:cNvPr id="260" name="Google Shape;260;p43"/>
              <p:cNvGrpSpPr/>
              <p:nvPr/>
            </p:nvGrpSpPr>
            <p:grpSpPr>
              <a:xfrm>
                <a:off x="2334961" y="334711"/>
                <a:ext cx="4626477" cy="4626477"/>
                <a:chOff x="2334961" y="334711"/>
                <a:chExt cx="4626477" cy="4626477"/>
              </a:xfrm>
            </p:grpSpPr>
            <p:sp>
              <p:nvSpPr>
                <p:cNvPr id="261" name="Google Shape;261;p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3" name="Google Shape;263;p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5" name="Google Shape;265;p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6" name="Google Shape;266;p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67"/>
        <p:cNvGrpSpPr/>
        <p:nvPr/>
      </p:nvGrpSpPr>
      <p:grpSpPr>
        <a:xfrm>
          <a:off x="0" y="0"/>
          <a:ext cx="0" cy="0"/>
          <a:chOff x="0" y="0"/>
          <a:chExt cx="0" cy="0"/>
        </a:xfrm>
      </p:grpSpPr>
      <p:pic>
        <p:nvPicPr>
          <p:cNvPr id="268" name="Google Shape;268;p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69" name="Google Shape;269;p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70"/>
        <p:cNvGrpSpPr/>
        <p:nvPr/>
      </p:nvGrpSpPr>
      <p:grpSpPr>
        <a:xfrm>
          <a:off x="0" y="0"/>
          <a:ext cx="0" cy="0"/>
          <a:chOff x="0" y="0"/>
          <a:chExt cx="0" cy="0"/>
        </a:xfrm>
      </p:grpSpPr>
      <p:pic>
        <p:nvPicPr>
          <p:cNvPr id="271" name="Google Shape;271;p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72" name="Google Shape;272;p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73"/>
        <p:cNvGrpSpPr/>
        <p:nvPr/>
      </p:nvGrpSpPr>
      <p:grpSpPr>
        <a:xfrm>
          <a:off x="0" y="0"/>
          <a:ext cx="0" cy="0"/>
          <a:chOff x="0" y="0"/>
          <a:chExt cx="0" cy="0"/>
        </a:xfrm>
      </p:grpSpPr>
      <p:pic>
        <p:nvPicPr>
          <p:cNvPr id="274" name="Google Shape;274;p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75" name="Google Shape;275;p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77"/>
        <p:cNvGrpSpPr/>
        <p:nvPr/>
      </p:nvGrpSpPr>
      <p:grpSpPr>
        <a:xfrm>
          <a:off x="0" y="0"/>
          <a:ext cx="0" cy="0"/>
          <a:chOff x="0" y="0"/>
          <a:chExt cx="0" cy="0"/>
        </a:xfrm>
      </p:grpSpPr>
      <p:pic>
        <p:nvPicPr>
          <p:cNvPr id="278" name="Google Shape;278;p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9" name="Google Shape;279;p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0" name="Google Shape;280;p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1" name="Google Shape;281;p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IN"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82" name="Google Shape;282;p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3" name="Google Shape;283;p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4" name="Google Shape;284;p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IN"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5" name="Google Shape;285;p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 name="Google Shape;286;p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 name="Google Shape;287;p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8" name="Google Shape;288;p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89"/>
        <p:cNvGrpSpPr/>
        <p:nvPr/>
      </p:nvGrpSpPr>
      <p:grpSpPr>
        <a:xfrm>
          <a:off x="0" y="0"/>
          <a:ext cx="0" cy="0"/>
          <a:chOff x="0" y="0"/>
          <a:chExt cx="0" cy="0"/>
        </a:xfrm>
      </p:grpSpPr>
      <p:pic>
        <p:nvPicPr>
          <p:cNvPr id="290" name="Google Shape;290;p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1" name="Google Shape;291;p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2" name="Google Shape;292;p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3" name="Google Shape;293;p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IN"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4" name="Google Shape;294;p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5" name="Google Shape;295;p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6" name="Google Shape;296;p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IN"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7" name="Google Shape;297;p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8" name="Google Shape;298;p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01"/>
        <p:cNvGrpSpPr/>
        <p:nvPr/>
      </p:nvGrpSpPr>
      <p:grpSpPr>
        <a:xfrm>
          <a:off x="0" y="0"/>
          <a:ext cx="0" cy="0"/>
          <a:chOff x="0" y="0"/>
          <a:chExt cx="0" cy="0"/>
        </a:xfrm>
      </p:grpSpPr>
      <p:pic>
        <p:nvPicPr>
          <p:cNvPr id="302" name="Google Shape;302;p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303" name="Google Shape;303;p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04" name="Google Shape;304;p49"/>
          <p:cNvGrpSpPr/>
          <p:nvPr/>
        </p:nvGrpSpPr>
        <p:grpSpPr>
          <a:xfrm>
            <a:off x="2257341" y="1861278"/>
            <a:ext cx="560368" cy="825149"/>
            <a:chOff x="2257341" y="1871217"/>
            <a:chExt cx="560368" cy="825149"/>
          </a:xfrm>
        </p:grpSpPr>
        <p:sp>
          <p:nvSpPr>
            <p:cNvPr id="305" name="Google Shape;305;p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6" name="Google Shape;306;p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07" name="Google Shape;307;p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08" name="Google Shape;308;p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9" name="Google Shape;309;p49"/>
          <p:cNvGrpSpPr/>
          <p:nvPr/>
        </p:nvGrpSpPr>
        <p:grpSpPr>
          <a:xfrm>
            <a:off x="6326292" y="1861278"/>
            <a:ext cx="560368" cy="825149"/>
            <a:chOff x="6326292" y="1871217"/>
            <a:chExt cx="560368" cy="825149"/>
          </a:xfrm>
        </p:grpSpPr>
        <p:sp>
          <p:nvSpPr>
            <p:cNvPr id="310" name="Google Shape;310;p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1" name="Google Shape;311;p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2" name="Google Shape;312;p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3" name="Google Shape;313;p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14" name="Google Shape;314;p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 name="Google Shape;315;p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6" name="Google Shape;316;p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7" name="Google Shape;317;p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20"/>
        <p:cNvGrpSpPr/>
        <p:nvPr/>
      </p:nvGrpSpPr>
      <p:grpSpPr>
        <a:xfrm>
          <a:off x="0" y="0"/>
          <a:ext cx="0" cy="0"/>
          <a:chOff x="0" y="0"/>
          <a:chExt cx="0" cy="0"/>
        </a:xfrm>
      </p:grpSpPr>
      <p:pic>
        <p:nvPicPr>
          <p:cNvPr id="321" name="Google Shape;321;p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22" name="Google Shape;322;p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3" name="Google Shape;323;p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4" name="Google Shape;324;p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IN"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25" name="Google Shape;325;p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6" name="Google Shape;326;p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7" name="Google Shape;327;p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8" name="Google Shape;328;p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IN"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29" name="Google Shape;329;p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0" name="Google Shape;330;p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1" name="Google Shape;331;p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32" name="Google Shape;332;p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IN"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33" name="Google Shape;333;p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4" name="Google Shape;334;p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5" name="Google Shape;335;p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36"/>
        <p:cNvGrpSpPr/>
        <p:nvPr/>
      </p:nvGrpSpPr>
      <p:grpSpPr>
        <a:xfrm>
          <a:off x="0" y="0"/>
          <a:ext cx="0" cy="0"/>
          <a:chOff x="0" y="0"/>
          <a:chExt cx="0" cy="0"/>
        </a:xfrm>
      </p:grpSpPr>
      <p:pic>
        <p:nvPicPr>
          <p:cNvPr id="337" name="Google Shape;337;p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8" name="Google Shape;338;p51"/>
          <p:cNvGrpSpPr/>
          <p:nvPr/>
        </p:nvGrpSpPr>
        <p:grpSpPr>
          <a:xfrm>
            <a:off x="0" y="2399230"/>
            <a:ext cx="9144001" cy="2349751"/>
            <a:chOff x="0" y="2182920"/>
            <a:chExt cx="9144001" cy="2349751"/>
          </a:xfrm>
        </p:grpSpPr>
        <p:sp>
          <p:nvSpPr>
            <p:cNvPr id="339" name="Google Shape;339;p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0" name="Google Shape;340;p51"/>
            <p:cNvGrpSpPr/>
            <p:nvPr/>
          </p:nvGrpSpPr>
          <p:grpSpPr>
            <a:xfrm>
              <a:off x="1229347" y="2182920"/>
              <a:ext cx="6685306" cy="1002265"/>
              <a:chOff x="976268" y="2064936"/>
              <a:chExt cx="6685306" cy="1002265"/>
            </a:xfrm>
          </p:grpSpPr>
          <p:sp>
            <p:nvSpPr>
              <p:cNvPr id="341" name="Google Shape;341;p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2" name="Google Shape;342;p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4" name="Google Shape;344;p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5" name="Google Shape;345;p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51"/>
          <p:cNvSpPr>
            <a:spLocks noGrp="1"/>
          </p:cNvSpPr>
          <p:nvPr>
            <p:ph type="pic" idx="5"/>
          </p:nvPr>
        </p:nvSpPr>
        <p:spPr>
          <a:xfrm>
            <a:off x="1460973" y="2631002"/>
            <a:ext cx="539010" cy="538720"/>
          </a:xfrm>
          <a:prstGeom prst="rect">
            <a:avLst/>
          </a:prstGeom>
          <a:noFill/>
          <a:ln>
            <a:noFill/>
          </a:ln>
        </p:spPr>
      </p:sp>
      <p:sp>
        <p:nvSpPr>
          <p:cNvPr id="349" name="Google Shape;349;p51"/>
          <p:cNvSpPr>
            <a:spLocks noGrp="1"/>
          </p:cNvSpPr>
          <p:nvPr>
            <p:ph type="pic" idx="6"/>
          </p:nvPr>
        </p:nvSpPr>
        <p:spPr>
          <a:xfrm>
            <a:off x="4302493" y="2631002"/>
            <a:ext cx="539010" cy="538720"/>
          </a:xfrm>
          <a:prstGeom prst="rect">
            <a:avLst/>
          </a:prstGeom>
          <a:noFill/>
          <a:ln>
            <a:noFill/>
          </a:ln>
        </p:spPr>
      </p:sp>
      <p:sp>
        <p:nvSpPr>
          <p:cNvPr id="350" name="Google Shape;350;p51"/>
          <p:cNvSpPr>
            <a:spLocks noGrp="1"/>
          </p:cNvSpPr>
          <p:nvPr>
            <p:ph type="pic" idx="7"/>
          </p:nvPr>
        </p:nvSpPr>
        <p:spPr>
          <a:xfrm>
            <a:off x="7144013" y="2631002"/>
            <a:ext cx="539010" cy="538720"/>
          </a:xfrm>
          <a:prstGeom prst="rect">
            <a:avLst/>
          </a:prstGeom>
          <a:noFill/>
          <a:ln>
            <a:noFill/>
          </a:ln>
        </p:spPr>
      </p:sp>
      <p:sp>
        <p:nvSpPr>
          <p:cNvPr id="351" name="Google Shape;351;p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2" name="Google Shape;352;p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26"/>
        <p:cNvGrpSpPr/>
        <p:nvPr/>
      </p:nvGrpSpPr>
      <p:grpSpPr>
        <a:xfrm>
          <a:off x="0" y="0"/>
          <a:ext cx="0" cy="0"/>
          <a:chOff x="0" y="0"/>
          <a:chExt cx="0" cy="0"/>
        </a:xfrm>
      </p:grpSpPr>
      <p:pic>
        <p:nvPicPr>
          <p:cNvPr id="27" name="Google Shape;27;p16"/>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28" name="Google Shape;28;p16"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9" name="Google Shape;29;p16"/>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0" name="Google Shape;30;p16"/>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 name="Google Shape;31;p1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 name="Google Shape;32;p1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53"/>
        <p:cNvGrpSpPr/>
        <p:nvPr/>
      </p:nvGrpSpPr>
      <p:grpSpPr>
        <a:xfrm>
          <a:off x="0" y="0"/>
          <a:ext cx="0" cy="0"/>
          <a:chOff x="0" y="0"/>
          <a:chExt cx="0" cy="0"/>
        </a:xfrm>
      </p:grpSpPr>
      <p:pic>
        <p:nvPicPr>
          <p:cNvPr id="354" name="Google Shape;354;p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5" name="Google Shape;355;p52"/>
          <p:cNvGrpSpPr/>
          <p:nvPr/>
        </p:nvGrpSpPr>
        <p:grpSpPr>
          <a:xfrm>
            <a:off x="0" y="2399230"/>
            <a:ext cx="9144001" cy="2349751"/>
            <a:chOff x="0" y="2182920"/>
            <a:chExt cx="9144001" cy="2349751"/>
          </a:xfrm>
        </p:grpSpPr>
        <p:sp>
          <p:nvSpPr>
            <p:cNvPr id="356" name="Google Shape;356;p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7" name="Google Shape;357;p52"/>
            <p:cNvGrpSpPr/>
            <p:nvPr/>
          </p:nvGrpSpPr>
          <p:grpSpPr>
            <a:xfrm>
              <a:off x="1229347" y="2182920"/>
              <a:ext cx="6685306" cy="1002265"/>
              <a:chOff x="976268" y="2064936"/>
              <a:chExt cx="6685306" cy="1002265"/>
            </a:xfrm>
          </p:grpSpPr>
          <p:sp>
            <p:nvSpPr>
              <p:cNvPr id="358" name="Google Shape;358;p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9" name="Google Shape;359;p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1" name="Google Shape;361;p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2" name="Google Shape;362;p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52"/>
          <p:cNvSpPr>
            <a:spLocks noGrp="1"/>
          </p:cNvSpPr>
          <p:nvPr>
            <p:ph type="pic" idx="5"/>
          </p:nvPr>
        </p:nvSpPr>
        <p:spPr>
          <a:xfrm>
            <a:off x="1460973" y="2631002"/>
            <a:ext cx="539010" cy="538720"/>
          </a:xfrm>
          <a:prstGeom prst="rect">
            <a:avLst/>
          </a:prstGeom>
          <a:noFill/>
          <a:ln>
            <a:noFill/>
          </a:ln>
        </p:spPr>
      </p:sp>
      <p:sp>
        <p:nvSpPr>
          <p:cNvPr id="366" name="Google Shape;366;p52"/>
          <p:cNvSpPr>
            <a:spLocks noGrp="1"/>
          </p:cNvSpPr>
          <p:nvPr>
            <p:ph type="pic" idx="6"/>
          </p:nvPr>
        </p:nvSpPr>
        <p:spPr>
          <a:xfrm>
            <a:off x="4302493" y="2631002"/>
            <a:ext cx="539010" cy="538720"/>
          </a:xfrm>
          <a:prstGeom prst="rect">
            <a:avLst/>
          </a:prstGeom>
          <a:noFill/>
          <a:ln>
            <a:noFill/>
          </a:ln>
        </p:spPr>
      </p:sp>
      <p:sp>
        <p:nvSpPr>
          <p:cNvPr id="367" name="Google Shape;367;p52"/>
          <p:cNvSpPr>
            <a:spLocks noGrp="1"/>
          </p:cNvSpPr>
          <p:nvPr>
            <p:ph type="pic" idx="7"/>
          </p:nvPr>
        </p:nvSpPr>
        <p:spPr>
          <a:xfrm>
            <a:off x="7144013" y="2631002"/>
            <a:ext cx="539010" cy="538720"/>
          </a:xfrm>
          <a:prstGeom prst="rect">
            <a:avLst/>
          </a:prstGeom>
          <a:noFill/>
          <a:ln>
            <a:noFill/>
          </a:ln>
        </p:spPr>
      </p:sp>
      <p:sp>
        <p:nvSpPr>
          <p:cNvPr id="368" name="Google Shape;368;p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9" name="Google Shape;369;p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70"/>
        <p:cNvGrpSpPr/>
        <p:nvPr/>
      </p:nvGrpSpPr>
      <p:grpSpPr>
        <a:xfrm>
          <a:off x="0" y="0"/>
          <a:ext cx="0" cy="0"/>
          <a:chOff x="0" y="0"/>
          <a:chExt cx="0" cy="0"/>
        </a:xfrm>
      </p:grpSpPr>
      <p:pic>
        <p:nvPicPr>
          <p:cNvPr id="371" name="Google Shape;371;p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2" name="Google Shape;372;p53"/>
          <p:cNvGrpSpPr/>
          <p:nvPr/>
        </p:nvGrpSpPr>
        <p:grpSpPr>
          <a:xfrm>
            <a:off x="0" y="2399230"/>
            <a:ext cx="9144001" cy="2349751"/>
            <a:chOff x="0" y="2182920"/>
            <a:chExt cx="9144001" cy="2349751"/>
          </a:xfrm>
        </p:grpSpPr>
        <p:sp>
          <p:nvSpPr>
            <p:cNvPr id="373" name="Google Shape;373;p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4" name="Google Shape;374;p53"/>
            <p:cNvGrpSpPr/>
            <p:nvPr/>
          </p:nvGrpSpPr>
          <p:grpSpPr>
            <a:xfrm>
              <a:off x="1229347" y="2182920"/>
              <a:ext cx="6685306" cy="1002265"/>
              <a:chOff x="976268" y="2064936"/>
              <a:chExt cx="6685306" cy="1002265"/>
            </a:xfrm>
          </p:grpSpPr>
          <p:sp>
            <p:nvSpPr>
              <p:cNvPr id="375" name="Google Shape;375;p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6" name="Google Shape;376;p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8" name="Google Shape;378;p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9" name="Google Shape;379;p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53"/>
          <p:cNvSpPr>
            <a:spLocks noGrp="1"/>
          </p:cNvSpPr>
          <p:nvPr>
            <p:ph type="pic" idx="5"/>
          </p:nvPr>
        </p:nvSpPr>
        <p:spPr>
          <a:xfrm>
            <a:off x="1460973" y="2631002"/>
            <a:ext cx="539010" cy="538720"/>
          </a:xfrm>
          <a:prstGeom prst="rect">
            <a:avLst/>
          </a:prstGeom>
          <a:noFill/>
          <a:ln>
            <a:noFill/>
          </a:ln>
        </p:spPr>
      </p:sp>
      <p:sp>
        <p:nvSpPr>
          <p:cNvPr id="383" name="Google Shape;383;p53"/>
          <p:cNvSpPr>
            <a:spLocks noGrp="1"/>
          </p:cNvSpPr>
          <p:nvPr>
            <p:ph type="pic" idx="6"/>
          </p:nvPr>
        </p:nvSpPr>
        <p:spPr>
          <a:xfrm>
            <a:off x="4302493" y="2631002"/>
            <a:ext cx="539010" cy="538720"/>
          </a:xfrm>
          <a:prstGeom prst="rect">
            <a:avLst/>
          </a:prstGeom>
          <a:noFill/>
          <a:ln>
            <a:noFill/>
          </a:ln>
        </p:spPr>
      </p:sp>
      <p:sp>
        <p:nvSpPr>
          <p:cNvPr id="384" name="Google Shape;384;p53"/>
          <p:cNvSpPr>
            <a:spLocks noGrp="1"/>
          </p:cNvSpPr>
          <p:nvPr>
            <p:ph type="pic" idx="7"/>
          </p:nvPr>
        </p:nvSpPr>
        <p:spPr>
          <a:xfrm>
            <a:off x="7144013" y="2631002"/>
            <a:ext cx="539010" cy="538720"/>
          </a:xfrm>
          <a:prstGeom prst="rect">
            <a:avLst/>
          </a:prstGeom>
          <a:noFill/>
          <a:ln>
            <a:noFill/>
          </a:ln>
        </p:spPr>
      </p:sp>
      <p:sp>
        <p:nvSpPr>
          <p:cNvPr id="385" name="Google Shape;385;p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6" name="Google Shape;386;p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87"/>
        <p:cNvGrpSpPr/>
        <p:nvPr/>
      </p:nvGrpSpPr>
      <p:grpSpPr>
        <a:xfrm>
          <a:off x="0" y="0"/>
          <a:ext cx="0" cy="0"/>
          <a:chOff x="0" y="0"/>
          <a:chExt cx="0" cy="0"/>
        </a:xfrm>
      </p:grpSpPr>
      <p:pic>
        <p:nvPicPr>
          <p:cNvPr id="388" name="Google Shape;388;p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89" name="Google Shape;389;p54"/>
          <p:cNvGrpSpPr/>
          <p:nvPr/>
        </p:nvGrpSpPr>
        <p:grpSpPr>
          <a:xfrm>
            <a:off x="0" y="2399230"/>
            <a:ext cx="9144001" cy="2349751"/>
            <a:chOff x="0" y="2182920"/>
            <a:chExt cx="9144001" cy="2349751"/>
          </a:xfrm>
        </p:grpSpPr>
        <p:sp>
          <p:nvSpPr>
            <p:cNvPr id="390" name="Google Shape;390;p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91" name="Google Shape;391;p54"/>
            <p:cNvGrpSpPr/>
            <p:nvPr/>
          </p:nvGrpSpPr>
          <p:grpSpPr>
            <a:xfrm>
              <a:off x="1229347" y="2182920"/>
              <a:ext cx="6685306" cy="1002265"/>
              <a:chOff x="976268" y="2064936"/>
              <a:chExt cx="6685306" cy="1002265"/>
            </a:xfrm>
          </p:grpSpPr>
          <p:sp>
            <p:nvSpPr>
              <p:cNvPr id="392" name="Google Shape;392;p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3" name="Google Shape;393;p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4" name="Google Shape;394;p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95" name="Google Shape;395;p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6" name="Google Shape;396;p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7" name="Google Shape;397;p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8" name="Google Shape;398;p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9" name="Google Shape;399;p54"/>
          <p:cNvSpPr>
            <a:spLocks noGrp="1"/>
          </p:cNvSpPr>
          <p:nvPr>
            <p:ph type="pic" idx="5"/>
          </p:nvPr>
        </p:nvSpPr>
        <p:spPr>
          <a:xfrm>
            <a:off x="1460973" y="2631002"/>
            <a:ext cx="539010" cy="538720"/>
          </a:xfrm>
          <a:prstGeom prst="rect">
            <a:avLst/>
          </a:prstGeom>
          <a:noFill/>
          <a:ln>
            <a:noFill/>
          </a:ln>
        </p:spPr>
      </p:sp>
      <p:sp>
        <p:nvSpPr>
          <p:cNvPr id="400" name="Google Shape;400;p54"/>
          <p:cNvSpPr>
            <a:spLocks noGrp="1"/>
          </p:cNvSpPr>
          <p:nvPr>
            <p:ph type="pic" idx="6"/>
          </p:nvPr>
        </p:nvSpPr>
        <p:spPr>
          <a:xfrm>
            <a:off x="4302493" y="2631002"/>
            <a:ext cx="539010" cy="538720"/>
          </a:xfrm>
          <a:prstGeom prst="rect">
            <a:avLst/>
          </a:prstGeom>
          <a:noFill/>
          <a:ln>
            <a:noFill/>
          </a:ln>
        </p:spPr>
      </p:sp>
      <p:sp>
        <p:nvSpPr>
          <p:cNvPr id="401" name="Google Shape;401;p54"/>
          <p:cNvSpPr>
            <a:spLocks noGrp="1"/>
          </p:cNvSpPr>
          <p:nvPr>
            <p:ph type="pic" idx="7"/>
          </p:nvPr>
        </p:nvSpPr>
        <p:spPr>
          <a:xfrm>
            <a:off x="7144013" y="2631002"/>
            <a:ext cx="539010" cy="538720"/>
          </a:xfrm>
          <a:prstGeom prst="rect">
            <a:avLst/>
          </a:prstGeom>
          <a:noFill/>
          <a:ln>
            <a:noFill/>
          </a:ln>
        </p:spPr>
      </p:sp>
      <p:sp>
        <p:nvSpPr>
          <p:cNvPr id="402" name="Google Shape;402;p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04"/>
        <p:cNvGrpSpPr/>
        <p:nvPr/>
      </p:nvGrpSpPr>
      <p:grpSpPr>
        <a:xfrm>
          <a:off x="0" y="0"/>
          <a:ext cx="0" cy="0"/>
          <a:chOff x="0" y="0"/>
          <a:chExt cx="0" cy="0"/>
        </a:xfrm>
      </p:grpSpPr>
      <p:pic>
        <p:nvPicPr>
          <p:cNvPr id="405" name="Google Shape;405;p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6" name="Google Shape;406;p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7" name="Google Shape;407;p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08" name="Google Shape;408;p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9" name="Google Shape;409;p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0" name="Google Shape;410;p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55"/>
          <p:cNvSpPr>
            <a:spLocks noGrp="1"/>
          </p:cNvSpPr>
          <p:nvPr>
            <p:ph type="pic" idx="4"/>
          </p:nvPr>
        </p:nvSpPr>
        <p:spPr>
          <a:xfrm>
            <a:off x="1324089" y="1830915"/>
            <a:ext cx="482600" cy="482600"/>
          </a:xfrm>
          <a:prstGeom prst="rect">
            <a:avLst/>
          </a:prstGeom>
          <a:noFill/>
          <a:ln>
            <a:noFill/>
          </a:ln>
        </p:spPr>
      </p:sp>
      <p:sp>
        <p:nvSpPr>
          <p:cNvPr id="415" name="Google Shape;415;p55"/>
          <p:cNvSpPr>
            <a:spLocks noGrp="1"/>
          </p:cNvSpPr>
          <p:nvPr>
            <p:ph type="pic" idx="5"/>
          </p:nvPr>
        </p:nvSpPr>
        <p:spPr>
          <a:xfrm>
            <a:off x="4330701" y="1830915"/>
            <a:ext cx="482600" cy="482600"/>
          </a:xfrm>
          <a:prstGeom prst="rect">
            <a:avLst/>
          </a:prstGeom>
          <a:noFill/>
          <a:ln>
            <a:noFill/>
          </a:ln>
        </p:spPr>
      </p:sp>
      <p:sp>
        <p:nvSpPr>
          <p:cNvPr id="416" name="Google Shape;416;p55"/>
          <p:cNvSpPr>
            <a:spLocks noGrp="1"/>
          </p:cNvSpPr>
          <p:nvPr>
            <p:ph type="pic" idx="6"/>
          </p:nvPr>
        </p:nvSpPr>
        <p:spPr>
          <a:xfrm>
            <a:off x="7337312" y="1830915"/>
            <a:ext cx="482600" cy="482600"/>
          </a:xfrm>
          <a:prstGeom prst="rect">
            <a:avLst/>
          </a:prstGeom>
          <a:noFill/>
          <a:ln>
            <a:noFill/>
          </a:ln>
        </p:spPr>
      </p:sp>
      <p:sp>
        <p:nvSpPr>
          <p:cNvPr id="417" name="Google Shape;417;p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8" name="Google Shape;418;p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9" name="Google Shape;419;p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22"/>
        <p:cNvGrpSpPr/>
        <p:nvPr/>
      </p:nvGrpSpPr>
      <p:grpSpPr>
        <a:xfrm>
          <a:off x="0" y="0"/>
          <a:ext cx="0" cy="0"/>
          <a:chOff x="0" y="0"/>
          <a:chExt cx="0" cy="0"/>
        </a:xfrm>
      </p:grpSpPr>
      <p:pic>
        <p:nvPicPr>
          <p:cNvPr id="423" name="Google Shape;423;p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4" name="Google Shape;424;p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25" name="Google Shape;425;p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26" name="Google Shape;426;p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7" name="Google Shape;427;p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8" name="Google Shape;428;p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9" name="Google Shape;429;p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0" name="Google Shape;430;p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1" name="Google Shape;431;p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2" name="Google Shape;432;p56"/>
          <p:cNvSpPr>
            <a:spLocks noGrp="1"/>
          </p:cNvSpPr>
          <p:nvPr>
            <p:ph type="pic" idx="4"/>
          </p:nvPr>
        </p:nvSpPr>
        <p:spPr>
          <a:xfrm>
            <a:off x="1324089" y="1830915"/>
            <a:ext cx="482600" cy="482600"/>
          </a:xfrm>
          <a:prstGeom prst="rect">
            <a:avLst/>
          </a:prstGeom>
          <a:noFill/>
          <a:ln>
            <a:noFill/>
          </a:ln>
        </p:spPr>
      </p:sp>
      <p:sp>
        <p:nvSpPr>
          <p:cNvPr id="433" name="Google Shape;433;p56"/>
          <p:cNvSpPr>
            <a:spLocks noGrp="1"/>
          </p:cNvSpPr>
          <p:nvPr>
            <p:ph type="pic" idx="5"/>
          </p:nvPr>
        </p:nvSpPr>
        <p:spPr>
          <a:xfrm>
            <a:off x="4330701" y="1830915"/>
            <a:ext cx="482600" cy="482600"/>
          </a:xfrm>
          <a:prstGeom prst="rect">
            <a:avLst/>
          </a:prstGeom>
          <a:noFill/>
          <a:ln>
            <a:noFill/>
          </a:ln>
        </p:spPr>
      </p:sp>
      <p:sp>
        <p:nvSpPr>
          <p:cNvPr id="434" name="Google Shape;434;p56"/>
          <p:cNvSpPr>
            <a:spLocks noGrp="1"/>
          </p:cNvSpPr>
          <p:nvPr>
            <p:ph type="pic" idx="6"/>
          </p:nvPr>
        </p:nvSpPr>
        <p:spPr>
          <a:xfrm>
            <a:off x="7337312" y="1830915"/>
            <a:ext cx="482600" cy="482600"/>
          </a:xfrm>
          <a:prstGeom prst="rect">
            <a:avLst/>
          </a:prstGeom>
          <a:noFill/>
          <a:ln>
            <a:noFill/>
          </a:ln>
        </p:spPr>
      </p:sp>
      <p:sp>
        <p:nvSpPr>
          <p:cNvPr id="435" name="Google Shape;435;p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6" name="Google Shape;436;p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7" name="Google Shape;437;p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8" name="Google Shape;438;p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 name="Google Shape;439;p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40"/>
        <p:cNvGrpSpPr/>
        <p:nvPr/>
      </p:nvGrpSpPr>
      <p:grpSpPr>
        <a:xfrm>
          <a:off x="0" y="0"/>
          <a:ext cx="0" cy="0"/>
          <a:chOff x="0" y="0"/>
          <a:chExt cx="0" cy="0"/>
        </a:xfrm>
      </p:grpSpPr>
      <p:pic>
        <p:nvPicPr>
          <p:cNvPr id="441" name="Google Shape;441;p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42" name="Google Shape;442;p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43" name="Google Shape;443;p57"/>
          <p:cNvGrpSpPr/>
          <p:nvPr/>
        </p:nvGrpSpPr>
        <p:grpSpPr>
          <a:xfrm>
            <a:off x="865742" y="1720353"/>
            <a:ext cx="7412516" cy="894818"/>
            <a:chOff x="865742" y="1720353"/>
            <a:chExt cx="7412516" cy="894818"/>
          </a:xfrm>
        </p:grpSpPr>
        <p:grpSp>
          <p:nvGrpSpPr>
            <p:cNvPr id="444" name="Google Shape;444;p57"/>
            <p:cNvGrpSpPr/>
            <p:nvPr/>
          </p:nvGrpSpPr>
          <p:grpSpPr>
            <a:xfrm>
              <a:off x="3119411" y="1720353"/>
              <a:ext cx="651510" cy="894818"/>
              <a:chOff x="2980317" y="2014294"/>
              <a:chExt cx="651510" cy="894818"/>
            </a:xfrm>
          </p:grpSpPr>
          <p:cxnSp>
            <p:nvCxnSpPr>
              <p:cNvPr id="445" name="Google Shape;445;p57"/>
              <p:cNvCxnSpPr>
                <a:endCxn id="446"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7" name="Google Shape;447;p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6" name="Google Shape;446;p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48" name="Google Shape;448;p57"/>
            <p:cNvGrpSpPr/>
            <p:nvPr/>
          </p:nvGrpSpPr>
          <p:grpSpPr>
            <a:xfrm>
              <a:off x="5373080" y="1720353"/>
              <a:ext cx="651510" cy="894818"/>
              <a:chOff x="5071929" y="2014294"/>
              <a:chExt cx="651510" cy="894818"/>
            </a:xfrm>
          </p:grpSpPr>
          <p:cxnSp>
            <p:nvCxnSpPr>
              <p:cNvPr id="449" name="Google Shape;449;p57"/>
              <p:cNvCxnSpPr>
                <a:endCxn id="450"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1" name="Google Shape;451;p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0" name="Google Shape;450;p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52" name="Google Shape;452;p57"/>
            <p:cNvGrpSpPr/>
            <p:nvPr/>
          </p:nvGrpSpPr>
          <p:grpSpPr>
            <a:xfrm>
              <a:off x="7626748" y="1720353"/>
              <a:ext cx="651510" cy="894818"/>
              <a:chOff x="7469822" y="2014294"/>
              <a:chExt cx="651510" cy="894818"/>
            </a:xfrm>
          </p:grpSpPr>
          <p:cxnSp>
            <p:nvCxnSpPr>
              <p:cNvPr id="453" name="Google Shape;453;p57"/>
              <p:cNvCxnSpPr>
                <a:endCxn id="454"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5" name="Google Shape;455;p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4" name="Google Shape;454;p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56" name="Google Shape;456;p57"/>
            <p:cNvGrpSpPr/>
            <p:nvPr/>
          </p:nvGrpSpPr>
          <p:grpSpPr>
            <a:xfrm>
              <a:off x="865742" y="1720353"/>
              <a:ext cx="651510" cy="894818"/>
              <a:chOff x="888704" y="2014294"/>
              <a:chExt cx="651510" cy="894818"/>
            </a:xfrm>
          </p:grpSpPr>
          <p:cxnSp>
            <p:nvCxnSpPr>
              <p:cNvPr id="457" name="Google Shape;457;p57"/>
              <p:cNvCxnSpPr>
                <a:endCxn id="458"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9" name="Google Shape;459;p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8" name="Google Shape;458;p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60" name="Google Shape;460;p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1" name="Google Shape;461;p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2" name="Google Shape;462;p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3" name="Google Shape;463;p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4" name="Google Shape;464;p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5" name="Google Shape;465;p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7" name="Google Shape;467;p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8" name="Google Shape;468;p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70"/>
        <p:cNvGrpSpPr/>
        <p:nvPr/>
      </p:nvGrpSpPr>
      <p:grpSpPr>
        <a:xfrm>
          <a:off x="0" y="0"/>
          <a:ext cx="0" cy="0"/>
          <a:chOff x="0" y="0"/>
          <a:chExt cx="0" cy="0"/>
        </a:xfrm>
      </p:grpSpPr>
      <p:pic>
        <p:nvPicPr>
          <p:cNvPr id="471" name="Google Shape;471;p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72" name="Google Shape;472;p58"/>
          <p:cNvGrpSpPr/>
          <p:nvPr/>
        </p:nvGrpSpPr>
        <p:grpSpPr>
          <a:xfrm>
            <a:off x="1114581" y="3141131"/>
            <a:ext cx="175260" cy="1120085"/>
            <a:chOff x="973176" y="3197693"/>
            <a:chExt cx="175260" cy="1120085"/>
          </a:xfrm>
        </p:grpSpPr>
        <p:sp>
          <p:nvSpPr>
            <p:cNvPr id="473" name="Google Shape;473;p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4" name="Google Shape;474;p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5" name="Google Shape;475;p58"/>
          <p:cNvGrpSpPr/>
          <p:nvPr/>
        </p:nvGrpSpPr>
        <p:grpSpPr>
          <a:xfrm>
            <a:off x="5033439" y="1436374"/>
            <a:ext cx="175260" cy="1120085"/>
            <a:chOff x="4892034" y="1492936"/>
            <a:chExt cx="175260" cy="1120085"/>
          </a:xfrm>
        </p:grpSpPr>
        <p:sp>
          <p:nvSpPr>
            <p:cNvPr id="476" name="Google Shape;476;p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7" name="Google Shape;477;p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8" name="Google Shape;478;p58"/>
          <p:cNvGrpSpPr/>
          <p:nvPr/>
        </p:nvGrpSpPr>
        <p:grpSpPr>
          <a:xfrm>
            <a:off x="1114581" y="1436374"/>
            <a:ext cx="175260" cy="1120085"/>
            <a:chOff x="973176" y="1492936"/>
            <a:chExt cx="175260" cy="1120085"/>
          </a:xfrm>
        </p:grpSpPr>
        <p:cxnSp>
          <p:nvCxnSpPr>
            <p:cNvPr id="479" name="Google Shape;479;p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80" name="Google Shape;480;p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81" name="Google Shape;481;p58"/>
          <p:cNvGrpSpPr/>
          <p:nvPr/>
        </p:nvGrpSpPr>
        <p:grpSpPr>
          <a:xfrm>
            <a:off x="5033439" y="3141131"/>
            <a:ext cx="175260" cy="1120085"/>
            <a:chOff x="4892034" y="3197693"/>
            <a:chExt cx="175260" cy="1120085"/>
          </a:xfrm>
        </p:grpSpPr>
        <p:cxnSp>
          <p:nvCxnSpPr>
            <p:cNvPr id="482" name="Google Shape;482;p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83" name="Google Shape;483;p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84" name="Google Shape;484;p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5" name="Google Shape;485;p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6" name="Google Shape;486;p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7" name="Google Shape;487;p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8" name="Google Shape;488;p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9" name="Google Shape;489;p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0" name="Google Shape;490;p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1" name="Google Shape;491;p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2" name="Google Shape;492;p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3" name="Google Shape;493;p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94"/>
        <p:cNvGrpSpPr/>
        <p:nvPr/>
      </p:nvGrpSpPr>
      <p:grpSpPr>
        <a:xfrm>
          <a:off x="0" y="0"/>
          <a:ext cx="0" cy="0"/>
          <a:chOff x="0" y="0"/>
          <a:chExt cx="0" cy="0"/>
        </a:xfrm>
      </p:grpSpPr>
      <p:pic>
        <p:nvPicPr>
          <p:cNvPr id="495" name="Google Shape;495;p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6" name="Google Shape;496;p59"/>
          <p:cNvGrpSpPr/>
          <p:nvPr/>
        </p:nvGrpSpPr>
        <p:grpSpPr>
          <a:xfrm>
            <a:off x="270520" y="225967"/>
            <a:ext cx="175260" cy="2964623"/>
            <a:chOff x="270520" y="1140367"/>
            <a:chExt cx="175260" cy="2964623"/>
          </a:xfrm>
        </p:grpSpPr>
        <p:grpSp>
          <p:nvGrpSpPr>
            <p:cNvPr id="497" name="Google Shape;497;p59"/>
            <p:cNvGrpSpPr/>
            <p:nvPr/>
          </p:nvGrpSpPr>
          <p:grpSpPr>
            <a:xfrm>
              <a:off x="270520" y="2780648"/>
              <a:ext cx="175260" cy="1324342"/>
              <a:chOff x="129115" y="2837210"/>
              <a:chExt cx="175260" cy="1324342"/>
            </a:xfrm>
          </p:grpSpPr>
          <p:sp>
            <p:nvSpPr>
              <p:cNvPr id="498" name="Google Shape;498;p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9" name="Google Shape;499;p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00" name="Google Shape;500;p59"/>
            <p:cNvGrpSpPr/>
            <p:nvPr/>
          </p:nvGrpSpPr>
          <p:grpSpPr>
            <a:xfrm>
              <a:off x="270520" y="1140367"/>
              <a:ext cx="175260" cy="1310953"/>
              <a:chOff x="129115" y="1196929"/>
              <a:chExt cx="175260" cy="1310953"/>
            </a:xfrm>
          </p:grpSpPr>
          <p:cxnSp>
            <p:nvCxnSpPr>
              <p:cNvPr id="501" name="Google Shape;501;p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02" name="Google Shape;502;p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3" name="Google Shape;503;p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N"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504" name="Google Shape;504;p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N"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505" name="Google Shape;505;p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IN"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06" name="Google Shape;506;p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IN"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07"/>
        <p:cNvGrpSpPr/>
        <p:nvPr/>
      </p:nvGrpSpPr>
      <p:grpSpPr>
        <a:xfrm>
          <a:off x="0" y="0"/>
          <a:ext cx="0" cy="0"/>
          <a:chOff x="0" y="0"/>
          <a:chExt cx="0" cy="0"/>
        </a:xfrm>
      </p:grpSpPr>
      <p:pic>
        <p:nvPicPr>
          <p:cNvPr id="508" name="Google Shape;508;p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509" name="Google Shape;509;p60"/>
          <p:cNvGrpSpPr/>
          <p:nvPr/>
        </p:nvGrpSpPr>
        <p:grpSpPr>
          <a:xfrm>
            <a:off x="270520" y="225967"/>
            <a:ext cx="175260" cy="2964623"/>
            <a:chOff x="270520" y="1140367"/>
            <a:chExt cx="175260" cy="2964623"/>
          </a:xfrm>
        </p:grpSpPr>
        <p:grpSp>
          <p:nvGrpSpPr>
            <p:cNvPr id="510" name="Google Shape;510;p60"/>
            <p:cNvGrpSpPr/>
            <p:nvPr/>
          </p:nvGrpSpPr>
          <p:grpSpPr>
            <a:xfrm>
              <a:off x="270520" y="2780648"/>
              <a:ext cx="175260" cy="1324342"/>
              <a:chOff x="129115" y="2837210"/>
              <a:chExt cx="175260" cy="1324342"/>
            </a:xfrm>
          </p:grpSpPr>
          <p:sp>
            <p:nvSpPr>
              <p:cNvPr id="511" name="Google Shape;511;p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12" name="Google Shape;512;p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3" name="Google Shape;513;p60"/>
            <p:cNvGrpSpPr/>
            <p:nvPr/>
          </p:nvGrpSpPr>
          <p:grpSpPr>
            <a:xfrm>
              <a:off x="270520" y="1140367"/>
              <a:ext cx="175260" cy="1310953"/>
              <a:chOff x="129115" y="1196929"/>
              <a:chExt cx="175260" cy="1310953"/>
            </a:xfrm>
          </p:grpSpPr>
          <p:cxnSp>
            <p:nvCxnSpPr>
              <p:cNvPr id="514" name="Google Shape;514;p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5" name="Google Shape;515;p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16" name="Google Shape;516;p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8" name="Google Shape;518;p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9" name="Google Shape;519;p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20"/>
        <p:cNvGrpSpPr/>
        <p:nvPr/>
      </p:nvGrpSpPr>
      <p:grpSpPr>
        <a:xfrm>
          <a:off x="0" y="0"/>
          <a:ext cx="0" cy="0"/>
          <a:chOff x="0" y="0"/>
          <a:chExt cx="0" cy="0"/>
        </a:xfrm>
      </p:grpSpPr>
      <p:pic>
        <p:nvPicPr>
          <p:cNvPr id="521" name="Google Shape;521;p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2" name="Google Shape;522;p61"/>
          <p:cNvGrpSpPr/>
          <p:nvPr/>
        </p:nvGrpSpPr>
        <p:grpSpPr>
          <a:xfrm>
            <a:off x="240067" y="2283802"/>
            <a:ext cx="8663867" cy="930794"/>
            <a:chOff x="198438" y="775483"/>
            <a:chExt cx="8634888" cy="927681"/>
          </a:xfrm>
        </p:grpSpPr>
        <p:pic>
          <p:nvPicPr>
            <p:cNvPr id="523" name="Google Shape;523;p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24" name="Google Shape;524;p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IN"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25" name="Google Shape;525;p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IN"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26" name="Google Shape;526;p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IN"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27" name="Google Shape;527;p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IN"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28" name="Google Shape;528;p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9" name="Google Shape;529;p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0" name="Google Shape;530;p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1" name="Google Shape;531;p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2" name="Google Shape;532;p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33"/>
        <p:cNvGrpSpPr/>
        <p:nvPr/>
      </p:nvGrpSpPr>
      <p:grpSpPr>
        <a:xfrm>
          <a:off x="0" y="0"/>
          <a:ext cx="0" cy="0"/>
          <a:chOff x="0" y="0"/>
          <a:chExt cx="0" cy="0"/>
        </a:xfrm>
      </p:grpSpPr>
      <p:pic>
        <p:nvPicPr>
          <p:cNvPr id="34" name="Google Shape;34;p1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5" name="Google Shape;35;p1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 name="Google Shape;36;p1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 name="Google Shape;37;p17"/>
          <p:cNvGrpSpPr/>
          <p:nvPr/>
        </p:nvGrpSpPr>
        <p:grpSpPr>
          <a:xfrm>
            <a:off x="2441263" y="1060409"/>
            <a:ext cx="4259386" cy="3399177"/>
            <a:chOff x="2441263" y="1068029"/>
            <a:chExt cx="4259386" cy="3399177"/>
          </a:xfrm>
        </p:grpSpPr>
        <p:pic>
          <p:nvPicPr>
            <p:cNvPr id="38" name="Google Shape;38;p17"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39" name="Google Shape;39;p17"/>
            <p:cNvGrpSpPr/>
            <p:nvPr/>
          </p:nvGrpSpPr>
          <p:grpSpPr>
            <a:xfrm>
              <a:off x="2441263" y="1089939"/>
              <a:ext cx="4259386" cy="3377267"/>
              <a:chOff x="2441263" y="1089939"/>
              <a:chExt cx="4259386" cy="3377267"/>
            </a:xfrm>
          </p:grpSpPr>
          <p:sp>
            <p:nvSpPr>
              <p:cNvPr id="40" name="Google Shape;40;p17"/>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1" name="Google Shape;41;p17"/>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2" name="Google Shape;42;p17"/>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 name="Google Shape;43;p17"/>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 name="Google Shape;44;p17"/>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 name="Google Shape;45;p17"/>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6" name="Google Shape;46;p17"/>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7" name="Google Shape;47;p17"/>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8" name="Google Shape;48;p17"/>
            <p:cNvGrpSpPr/>
            <p:nvPr/>
          </p:nvGrpSpPr>
          <p:grpSpPr>
            <a:xfrm>
              <a:off x="3551613" y="1402488"/>
              <a:ext cx="2053983" cy="2053983"/>
              <a:chOff x="3766548" y="1602249"/>
              <a:chExt cx="2053983" cy="2053983"/>
            </a:xfrm>
          </p:grpSpPr>
          <p:sp>
            <p:nvSpPr>
              <p:cNvPr id="49" name="Google Shape;49;p17"/>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0" name="Google Shape;50;p17"/>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51" name="Google Shape;51;p17"/>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17"/>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 name="Google Shape;53;p17"/>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17"/>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 name="Google Shape;55;p17"/>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 name="Google Shape;56;p17"/>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 name="Google Shape;57;p17"/>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8" name="Google Shape;58;p17"/>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 name="Google Shape;59;p17"/>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34"/>
        <p:cNvGrpSpPr/>
        <p:nvPr/>
      </p:nvGrpSpPr>
      <p:grpSpPr>
        <a:xfrm>
          <a:off x="0" y="0"/>
          <a:ext cx="0" cy="0"/>
          <a:chOff x="0" y="0"/>
          <a:chExt cx="0" cy="0"/>
        </a:xfrm>
      </p:grpSpPr>
      <p:pic>
        <p:nvPicPr>
          <p:cNvPr id="535" name="Google Shape;535;p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36" name="Google Shape;536;p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7" name="Google Shape;537;p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8" name="Google Shape;538;p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9" name="Google Shape;539;p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1" name="Google Shape;541;p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2" name="Google Shape;542;p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62"/>
          <p:cNvSpPr>
            <a:spLocks noGrp="1"/>
          </p:cNvSpPr>
          <p:nvPr>
            <p:ph type="pic" idx="5"/>
          </p:nvPr>
        </p:nvSpPr>
        <p:spPr>
          <a:xfrm>
            <a:off x="784630" y="1640956"/>
            <a:ext cx="931297" cy="930794"/>
          </a:xfrm>
          <a:prstGeom prst="rect">
            <a:avLst/>
          </a:prstGeom>
          <a:noFill/>
          <a:ln>
            <a:noFill/>
          </a:ln>
        </p:spPr>
      </p:sp>
      <p:sp>
        <p:nvSpPr>
          <p:cNvPr id="545" name="Google Shape;545;p62"/>
          <p:cNvSpPr>
            <a:spLocks noGrp="1"/>
          </p:cNvSpPr>
          <p:nvPr>
            <p:ph type="pic" idx="6"/>
          </p:nvPr>
        </p:nvSpPr>
        <p:spPr>
          <a:xfrm>
            <a:off x="5150215" y="1640956"/>
            <a:ext cx="931297" cy="930794"/>
          </a:xfrm>
          <a:prstGeom prst="rect">
            <a:avLst/>
          </a:prstGeom>
          <a:noFill/>
          <a:ln>
            <a:noFill/>
          </a:ln>
        </p:spPr>
      </p:sp>
      <p:sp>
        <p:nvSpPr>
          <p:cNvPr id="546" name="Google Shape;546;p62"/>
          <p:cNvSpPr>
            <a:spLocks noGrp="1"/>
          </p:cNvSpPr>
          <p:nvPr>
            <p:ph type="pic" idx="7"/>
          </p:nvPr>
        </p:nvSpPr>
        <p:spPr>
          <a:xfrm>
            <a:off x="784630" y="3302767"/>
            <a:ext cx="931297" cy="930794"/>
          </a:xfrm>
          <a:prstGeom prst="rect">
            <a:avLst/>
          </a:prstGeom>
          <a:noFill/>
          <a:ln>
            <a:noFill/>
          </a:ln>
        </p:spPr>
      </p:sp>
      <p:sp>
        <p:nvSpPr>
          <p:cNvPr id="547" name="Google Shape;547;p62"/>
          <p:cNvSpPr>
            <a:spLocks noGrp="1"/>
          </p:cNvSpPr>
          <p:nvPr>
            <p:ph type="pic" idx="8"/>
          </p:nvPr>
        </p:nvSpPr>
        <p:spPr>
          <a:xfrm>
            <a:off x="5150215" y="3302767"/>
            <a:ext cx="931297" cy="930794"/>
          </a:xfrm>
          <a:prstGeom prst="rect">
            <a:avLst/>
          </a:prstGeom>
          <a:noFill/>
          <a:ln>
            <a:noFill/>
          </a:ln>
        </p:spPr>
      </p:sp>
      <p:sp>
        <p:nvSpPr>
          <p:cNvPr id="548" name="Google Shape;548;p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9" name="Google Shape;549;p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50"/>
        <p:cNvGrpSpPr/>
        <p:nvPr/>
      </p:nvGrpSpPr>
      <p:grpSpPr>
        <a:xfrm>
          <a:off x="0" y="0"/>
          <a:ext cx="0" cy="0"/>
          <a:chOff x="0" y="0"/>
          <a:chExt cx="0" cy="0"/>
        </a:xfrm>
      </p:grpSpPr>
      <p:pic>
        <p:nvPicPr>
          <p:cNvPr id="551" name="Google Shape;551;p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52" name="Google Shape;552;p63"/>
          <p:cNvGrpSpPr/>
          <p:nvPr/>
        </p:nvGrpSpPr>
        <p:grpSpPr>
          <a:xfrm>
            <a:off x="0" y="2399230"/>
            <a:ext cx="9144001" cy="2349751"/>
            <a:chOff x="0" y="2182920"/>
            <a:chExt cx="9144001" cy="2349751"/>
          </a:xfrm>
        </p:grpSpPr>
        <p:sp>
          <p:nvSpPr>
            <p:cNvPr id="553" name="Google Shape;553;p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54" name="Google Shape;554;p63"/>
            <p:cNvGrpSpPr/>
            <p:nvPr/>
          </p:nvGrpSpPr>
          <p:grpSpPr>
            <a:xfrm>
              <a:off x="1229347" y="2182920"/>
              <a:ext cx="6685306" cy="1002265"/>
              <a:chOff x="976268" y="2064936"/>
              <a:chExt cx="6685306" cy="1002265"/>
            </a:xfrm>
          </p:grpSpPr>
          <p:sp>
            <p:nvSpPr>
              <p:cNvPr id="555" name="Google Shape;555;p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6" name="Google Shape;556;p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7" name="Google Shape;557;p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58" name="Google Shape;558;p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63"/>
          <p:cNvSpPr>
            <a:spLocks noGrp="1"/>
          </p:cNvSpPr>
          <p:nvPr>
            <p:ph type="pic" idx="5"/>
          </p:nvPr>
        </p:nvSpPr>
        <p:spPr>
          <a:xfrm>
            <a:off x="1460973" y="2631002"/>
            <a:ext cx="539010" cy="538720"/>
          </a:xfrm>
          <a:prstGeom prst="rect">
            <a:avLst/>
          </a:prstGeom>
          <a:noFill/>
          <a:ln>
            <a:noFill/>
          </a:ln>
        </p:spPr>
      </p:sp>
      <p:sp>
        <p:nvSpPr>
          <p:cNvPr id="563" name="Google Shape;563;p63"/>
          <p:cNvSpPr>
            <a:spLocks noGrp="1"/>
          </p:cNvSpPr>
          <p:nvPr>
            <p:ph type="pic" idx="6"/>
          </p:nvPr>
        </p:nvSpPr>
        <p:spPr>
          <a:xfrm>
            <a:off x="4302493" y="2631002"/>
            <a:ext cx="539010" cy="538720"/>
          </a:xfrm>
          <a:prstGeom prst="rect">
            <a:avLst/>
          </a:prstGeom>
          <a:noFill/>
          <a:ln>
            <a:noFill/>
          </a:ln>
        </p:spPr>
      </p:sp>
      <p:sp>
        <p:nvSpPr>
          <p:cNvPr id="564" name="Google Shape;564;p63"/>
          <p:cNvSpPr>
            <a:spLocks noGrp="1"/>
          </p:cNvSpPr>
          <p:nvPr>
            <p:ph type="pic" idx="7"/>
          </p:nvPr>
        </p:nvSpPr>
        <p:spPr>
          <a:xfrm>
            <a:off x="7144013" y="2631002"/>
            <a:ext cx="539010" cy="538720"/>
          </a:xfrm>
          <a:prstGeom prst="rect">
            <a:avLst/>
          </a:prstGeom>
          <a:noFill/>
          <a:ln>
            <a:noFill/>
          </a:ln>
        </p:spPr>
      </p:sp>
      <p:sp>
        <p:nvSpPr>
          <p:cNvPr id="565" name="Google Shape;565;p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6" name="Google Shape;566;p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67"/>
        <p:cNvGrpSpPr/>
        <p:nvPr/>
      </p:nvGrpSpPr>
      <p:grpSpPr>
        <a:xfrm>
          <a:off x="0" y="0"/>
          <a:ext cx="0" cy="0"/>
          <a:chOff x="0" y="0"/>
          <a:chExt cx="0" cy="0"/>
        </a:xfrm>
      </p:grpSpPr>
      <p:grpSp>
        <p:nvGrpSpPr>
          <p:cNvPr id="568" name="Google Shape;568;p64"/>
          <p:cNvGrpSpPr/>
          <p:nvPr/>
        </p:nvGrpSpPr>
        <p:grpSpPr>
          <a:xfrm>
            <a:off x="3138739" y="1728182"/>
            <a:ext cx="2866522" cy="2848912"/>
            <a:chOff x="-15798" y="0"/>
            <a:chExt cx="2571596" cy="2555798"/>
          </a:xfrm>
        </p:grpSpPr>
        <p:sp>
          <p:nvSpPr>
            <p:cNvPr id="569" name="Google Shape;569;p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0" name="Google Shape;570;p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1" name="Google Shape;571;p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2" name="Google Shape;572;p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3" name="Google Shape;573;p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4" name="Google Shape;574;p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87"/>
        <p:cNvGrpSpPr/>
        <p:nvPr/>
      </p:nvGrpSpPr>
      <p:grpSpPr>
        <a:xfrm>
          <a:off x="0" y="0"/>
          <a:ext cx="0" cy="0"/>
          <a:chOff x="0" y="0"/>
          <a:chExt cx="0" cy="0"/>
        </a:xfrm>
      </p:grpSpPr>
      <p:grpSp>
        <p:nvGrpSpPr>
          <p:cNvPr id="588" name="Google Shape;588;p65"/>
          <p:cNvGrpSpPr/>
          <p:nvPr/>
        </p:nvGrpSpPr>
        <p:grpSpPr>
          <a:xfrm>
            <a:off x="3138739" y="1728182"/>
            <a:ext cx="2866522" cy="2848912"/>
            <a:chOff x="-15798" y="0"/>
            <a:chExt cx="2571596" cy="2555798"/>
          </a:xfrm>
        </p:grpSpPr>
        <p:sp>
          <p:nvSpPr>
            <p:cNvPr id="589" name="Google Shape;589;p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0" name="Google Shape;590;p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1" name="Google Shape;591;p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2" name="Google Shape;592;p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3" name="Google Shape;593;p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94" name="Google Shape;594;p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7" name="Google Shape;597;p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8" name="Google Shape;598;p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9" name="Google Shape;599;p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0" name="Google Shape;600;p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07"/>
        <p:cNvGrpSpPr/>
        <p:nvPr/>
      </p:nvGrpSpPr>
      <p:grpSpPr>
        <a:xfrm>
          <a:off x="0" y="0"/>
          <a:ext cx="0" cy="0"/>
          <a:chOff x="0" y="0"/>
          <a:chExt cx="0" cy="0"/>
        </a:xfrm>
      </p:grpSpPr>
      <p:pic>
        <p:nvPicPr>
          <p:cNvPr id="608" name="Google Shape;608;p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9" name="Google Shape;609;p66"/>
          <p:cNvGrpSpPr/>
          <p:nvPr/>
        </p:nvGrpSpPr>
        <p:grpSpPr>
          <a:xfrm>
            <a:off x="2525214" y="825411"/>
            <a:ext cx="4093572" cy="4069088"/>
            <a:chOff x="2519466" y="821088"/>
            <a:chExt cx="4348428" cy="4322420"/>
          </a:xfrm>
        </p:grpSpPr>
        <p:sp>
          <p:nvSpPr>
            <p:cNvPr id="610" name="Google Shape;610;p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5" name="Google Shape;615;p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6" name="Google Shape;616;p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0" name="Google Shape;620;p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1" name="Google Shape;621;p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22"/>
        <p:cNvGrpSpPr/>
        <p:nvPr/>
      </p:nvGrpSpPr>
      <p:grpSpPr>
        <a:xfrm>
          <a:off x="0" y="0"/>
          <a:ext cx="0" cy="0"/>
          <a:chOff x="0" y="0"/>
          <a:chExt cx="0" cy="0"/>
        </a:xfrm>
      </p:grpSpPr>
      <p:pic>
        <p:nvPicPr>
          <p:cNvPr id="623" name="Google Shape;623;p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24" name="Google Shape;624;p67"/>
          <p:cNvGrpSpPr/>
          <p:nvPr/>
        </p:nvGrpSpPr>
        <p:grpSpPr>
          <a:xfrm>
            <a:off x="2525214" y="825411"/>
            <a:ext cx="4093572" cy="4069088"/>
            <a:chOff x="2519466" y="821088"/>
            <a:chExt cx="4348428" cy="4322420"/>
          </a:xfrm>
        </p:grpSpPr>
        <p:sp>
          <p:nvSpPr>
            <p:cNvPr id="625" name="Google Shape;625;p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7" name="Google Shape;627;p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8" name="Google Shape;628;p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9" name="Google Shape;629;p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0" name="Google Shape;630;p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31" name="Google Shape;631;p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2" name="Google Shape;632;p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3" name="Google Shape;633;p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4" name="Google Shape;634;p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5" name="Google Shape;635;p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6" name="Google Shape;636;p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37"/>
        <p:cNvGrpSpPr/>
        <p:nvPr/>
      </p:nvGrpSpPr>
      <p:grpSpPr>
        <a:xfrm>
          <a:off x="0" y="0"/>
          <a:ext cx="0" cy="0"/>
          <a:chOff x="0" y="0"/>
          <a:chExt cx="0" cy="0"/>
        </a:xfrm>
      </p:grpSpPr>
      <p:pic>
        <p:nvPicPr>
          <p:cNvPr id="638" name="Google Shape;638;p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39" name="Google Shape;639;p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0" name="Google Shape;640;p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41" name="Google Shape;641;p68"/>
          <p:cNvGrpSpPr/>
          <p:nvPr/>
        </p:nvGrpSpPr>
        <p:grpSpPr>
          <a:xfrm>
            <a:off x="881517" y="2193743"/>
            <a:ext cx="397892" cy="646462"/>
            <a:chOff x="1400864" y="1624076"/>
            <a:chExt cx="560368" cy="910439"/>
          </a:xfrm>
        </p:grpSpPr>
        <p:grpSp>
          <p:nvGrpSpPr>
            <p:cNvPr id="642" name="Google Shape;642;p68"/>
            <p:cNvGrpSpPr/>
            <p:nvPr/>
          </p:nvGrpSpPr>
          <p:grpSpPr>
            <a:xfrm>
              <a:off x="1400864" y="1624076"/>
              <a:ext cx="560368" cy="825149"/>
              <a:chOff x="1342876" y="1647676"/>
              <a:chExt cx="560368" cy="825149"/>
            </a:xfrm>
          </p:grpSpPr>
          <p:sp>
            <p:nvSpPr>
              <p:cNvPr id="643" name="Google Shape;643;p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7" name="Google Shape;647;p68"/>
          <p:cNvGrpSpPr/>
          <p:nvPr/>
        </p:nvGrpSpPr>
        <p:grpSpPr>
          <a:xfrm>
            <a:off x="2622541" y="2193743"/>
            <a:ext cx="397892" cy="646462"/>
            <a:chOff x="1400864" y="1624076"/>
            <a:chExt cx="560368" cy="910439"/>
          </a:xfrm>
        </p:grpSpPr>
        <p:grpSp>
          <p:nvGrpSpPr>
            <p:cNvPr id="648" name="Google Shape;648;p68"/>
            <p:cNvGrpSpPr/>
            <p:nvPr/>
          </p:nvGrpSpPr>
          <p:grpSpPr>
            <a:xfrm>
              <a:off x="1400864" y="1624076"/>
              <a:ext cx="560368" cy="825149"/>
              <a:chOff x="1342876" y="1647676"/>
              <a:chExt cx="560368" cy="825149"/>
            </a:xfrm>
          </p:grpSpPr>
          <p:sp>
            <p:nvSpPr>
              <p:cNvPr id="649" name="Google Shape;649;p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0" name="Google Shape;650;p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1" name="Google Shape;651;p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2" name="Google Shape;652;p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3" name="Google Shape;653;p68"/>
          <p:cNvGrpSpPr/>
          <p:nvPr/>
        </p:nvGrpSpPr>
        <p:grpSpPr>
          <a:xfrm>
            <a:off x="4363565" y="2193743"/>
            <a:ext cx="397892" cy="646462"/>
            <a:chOff x="1400864" y="1624076"/>
            <a:chExt cx="560368" cy="910439"/>
          </a:xfrm>
        </p:grpSpPr>
        <p:grpSp>
          <p:nvGrpSpPr>
            <p:cNvPr id="654" name="Google Shape;654;p68"/>
            <p:cNvGrpSpPr/>
            <p:nvPr/>
          </p:nvGrpSpPr>
          <p:grpSpPr>
            <a:xfrm>
              <a:off x="1400864" y="1624076"/>
              <a:ext cx="560368" cy="825149"/>
              <a:chOff x="1342876" y="1647676"/>
              <a:chExt cx="560368" cy="825149"/>
            </a:xfrm>
          </p:grpSpPr>
          <p:sp>
            <p:nvSpPr>
              <p:cNvPr id="655" name="Google Shape;655;p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6" name="Google Shape;656;p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7" name="Google Shape;657;p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8" name="Google Shape;658;p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9" name="Google Shape;659;p68"/>
          <p:cNvGrpSpPr/>
          <p:nvPr/>
        </p:nvGrpSpPr>
        <p:grpSpPr>
          <a:xfrm>
            <a:off x="6104589" y="2193743"/>
            <a:ext cx="397892" cy="646462"/>
            <a:chOff x="1400864" y="1624076"/>
            <a:chExt cx="560368" cy="910439"/>
          </a:xfrm>
        </p:grpSpPr>
        <p:grpSp>
          <p:nvGrpSpPr>
            <p:cNvPr id="660" name="Google Shape;660;p68"/>
            <p:cNvGrpSpPr/>
            <p:nvPr/>
          </p:nvGrpSpPr>
          <p:grpSpPr>
            <a:xfrm>
              <a:off x="1400864" y="1624076"/>
              <a:ext cx="560368" cy="825149"/>
              <a:chOff x="1342876" y="1647676"/>
              <a:chExt cx="560368" cy="825149"/>
            </a:xfrm>
          </p:grpSpPr>
          <p:sp>
            <p:nvSpPr>
              <p:cNvPr id="661" name="Google Shape;661;p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2" name="Google Shape;662;p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3" name="Google Shape;663;p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4" name="Google Shape;664;p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65" name="Google Shape;665;p68"/>
          <p:cNvGrpSpPr/>
          <p:nvPr/>
        </p:nvGrpSpPr>
        <p:grpSpPr>
          <a:xfrm>
            <a:off x="7845614" y="2193743"/>
            <a:ext cx="397892" cy="646462"/>
            <a:chOff x="1400864" y="1624076"/>
            <a:chExt cx="560368" cy="910439"/>
          </a:xfrm>
        </p:grpSpPr>
        <p:grpSp>
          <p:nvGrpSpPr>
            <p:cNvPr id="666" name="Google Shape;666;p68"/>
            <p:cNvGrpSpPr/>
            <p:nvPr/>
          </p:nvGrpSpPr>
          <p:grpSpPr>
            <a:xfrm>
              <a:off x="1400864" y="1624076"/>
              <a:ext cx="560368" cy="825149"/>
              <a:chOff x="1342876" y="1647676"/>
              <a:chExt cx="560368" cy="825149"/>
            </a:xfrm>
          </p:grpSpPr>
          <p:sp>
            <p:nvSpPr>
              <p:cNvPr id="667" name="Google Shape;667;p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71" name="Google Shape;671;p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2" name="Google Shape;672;p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3" name="Google Shape;673;p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4" name="Google Shape;674;p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5" name="Google Shape;675;p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76"/>
        <p:cNvGrpSpPr/>
        <p:nvPr/>
      </p:nvGrpSpPr>
      <p:grpSpPr>
        <a:xfrm>
          <a:off x="0" y="0"/>
          <a:ext cx="0" cy="0"/>
          <a:chOff x="0" y="0"/>
          <a:chExt cx="0" cy="0"/>
        </a:xfrm>
      </p:grpSpPr>
      <p:pic>
        <p:nvPicPr>
          <p:cNvPr id="677" name="Google Shape;677;p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78" name="Google Shape;678;p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9" name="Google Shape;679;p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80" name="Google Shape;680;p69"/>
          <p:cNvGrpSpPr/>
          <p:nvPr/>
        </p:nvGrpSpPr>
        <p:grpSpPr>
          <a:xfrm>
            <a:off x="881517" y="2193743"/>
            <a:ext cx="7361989" cy="646462"/>
            <a:chOff x="881517" y="2219381"/>
            <a:chExt cx="7361989" cy="646462"/>
          </a:xfrm>
        </p:grpSpPr>
        <p:grpSp>
          <p:nvGrpSpPr>
            <p:cNvPr id="681" name="Google Shape;681;p69"/>
            <p:cNvGrpSpPr/>
            <p:nvPr/>
          </p:nvGrpSpPr>
          <p:grpSpPr>
            <a:xfrm>
              <a:off x="881517" y="2219381"/>
              <a:ext cx="397892" cy="646462"/>
              <a:chOff x="1400864" y="1624076"/>
              <a:chExt cx="560368" cy="910439"/>
            </a:xfrm>
          </p:grpSpPr>
          <p:grpSp>
            <p:nvGrpSpPr>
              <p:cNvPr id="682" name="Google Shape;682;p69"/>
              <p:cNvGrpSpPr/>
              <p:nvPr/>
            </p:nvGrpSpPr>
            <p:grpSpPr>
              <a:xfrm>
                <a:off x="1400864" y="1624076"/>
                <a:ext cx="560368" cy="825149"/>
                <a:chOff x="1342876" y="1647676"/>
                <a:chExt cx="560368" cy="825149"/>
              </a:xfrm>
            </p:grpSpPr>
            <p:sp>
              <p:nvSpPr>
                <p:cNvPr id="683" name="Google Shape;683;p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7" name="Google Shape;687;p69"/>
            <p:cNvGrpSpPr/>
            <p:nvPr/>
          </p:nvGrpSpPr>
          <p:grpSpPr>
            <a:xfrm>
              <a:off x="2622541" y="2219381"/>
              <a:ext cx="397892" cy="646462"/>
              <a:chOff x="1400864" y="1624076"/>
              <a:chExt cx="560368" cy="910439"/>
            </a:xfrm>
          </p:grpSpPr>
          <p:grpSp>
            <p:nvGrpSpPr>
              <p:cNvPr id="688" name="Google Shape;688;p69"/>
              <p:cNvGrpSpPr/>
              <p:nvPr/>
            </p:nvGrpSpPr>
            <p:grpSpPr>
              <a:xfrm>
                <a:off x="1400864" y="1624076"/>
                <a:ext cx="560368" cy="825149"/>
                <a:chOff x="1342876" y="1647676"/>
                <a:chExt cx="560368" cy="825149"/>
              </a:xfrm>
            </p:grpSpPr>
            <p:sp>
              <p:nvSpPr>
                <p:cNvPr id="689" name="Google Shape;689;p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0" name="Google Shape;690;p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1" name="Google Shape;691;p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2" name="Google Shape;692;p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3" name="Google Shape;693;p69"/>
            <p:cNvGrpSpPr/>
            <p:nvPr/>
          </p:nvGrpSpPr>
          <p:grpSpPr>
            <a:xfrm>
              <a:off x="4363565" y="2219381"/>
              <a:ext cx="397892" cy="646462"/>
              <a:chOff x="1400864" y="1624076"/>
              <a:chExt cx="560368" cy="910439"/>
            </a:xfrm>
          </p:grpSpPr>
          <p:grpSp>
            <p:nvGrpSpPr>
              <p:cNvPr id="694" name="Google Shape;694;p69"/>
              <p:cNvGrpSpPr/>
              <p:nvPr/>
            </p:nvGrpSpPr>
            <p:grpSpPr>
              <a:xfrm>
                <a:off x="1400864" y="1624076"/>
                <a:ext cx="560368" cy="825149"/>
                <a:chOff x="1342876" y="1647676"/>
                <a:chExt cx="560368" cy="825149"/>
              </a:xfrm>
            </p:grpSpPr>
            <p:sp>
              <p:nvSpPr>
                <p:cNvPr id="695" name="Google Shape;695;p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6" name="Google Shape;696;p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7" name="Google Shape;697;p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8" name="Google Shape;698;p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9" name="Google Shape;699;p69"/>
            <p:cNvGrpSpPr/>
            <p:nvPr/>
          </p:nvGrpSpPr>
          <p:grpSpPr>
            <a:xfrm>
              <a:off x="6104589" y="2219381"/>
              <a:ext cx="397892" cy="646462"/>
              <a:chOff x="1400864" y="1624076"/>
              <a:chExt cx="560368" cy="910439"/>
            </a:xfrm>
          </p:grpSpPr>
          <p:grpSp>
            <p:nvGrpSpPr>
              <p:cNvPr id="700" name="Google Shape;700;p69"/>
              <p:cNvGrpSpPr/>
              <p:nvPr/>
            </p:nvGrpSpPr>
            <p:grpSpPr>
              <a:xfrm>
                <a:off x="1400864" y="1624076"/>
                <a:ext cx="560368" cy="825149"/>
                <a:chOff x="1342876" y="1647676"/>
                <a:chExt cx="560368" cy="825149"/>
              </a:xfrm>
            </p:grpSpPr>
            <p:sp>
              <p:nvSpPr>
                <p:cNvPr id="701" name="Google Shape;701;p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2" name="Google Shape;702;p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3" name="Google Shape;703;p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4" name="Google Shape;704;p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05" name="Google Shape;705;p69"/>
            <p:cNvGrpSpPr/>
            <p:nvPr/>
          </p:nvGrpSpPr>
          <p:grpSpPr>
            <a:xfrm>
              <a:off x="7845614" y="2219381"/>
              <a:ext cx="397892" cy="646462"/>
              <a:chOff x="1400864" y="1624076"/>
              <a:chExt cx="560368" cy="910439"/>
            </a:xfrm>
          </p:grpSpPr>
          <p:grpSp>
            <p:nvGrpSpPr>
              <p:cNvPr id="706" name="Google Shape;706;p69"/>
              <p:cNvGrpSpPr/>
              <p:nvPr/>
            </p:nvGrpSpPr>
            <p:grpSpPr>
              <a:xfrm>
                <a:off x="1400864" y="1624076"/>
                <a:ext cx="560368" cy="825149"/>
                <a:chOff x="1342876" y="1647676"/>
                <a:chExt cx="560368" cy="825149"/>
              </a:xfrm>
            </p:grpSpPr>
            <p:sp>
              <p:nvSpPr>
                <p:cNvPr id="707" name="Google Shape;707;p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8" name="Google Shape;708;p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9" name="Google Shape;709;p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0" name="Google Shape;710;p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711" name="Google Shape;711;p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2" name="Google Shape;712;p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16"/>
        <p:cNvGrpSpPr/>
        <p:nvPr/>
      </p:nvGrpSpPr>
      <p:grpSpPr>
        <a:xfrm>
          <a:off x="0" y="0"/>
          <a:ext cx="0" cy="0"/>
          <a:chOff x="0" y="0"/>
          <a:chExt cx="0" cy="0"/>
        </a:xfrm>
      </p:grpSpPr>
      <p:pic>
        <p:nvPicPr>
          <p:cNvPr id="717" name="Google Shape;717;p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8" name="Google Shape;718;p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0" name="Google Shape;720;p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1" name="Google Shape;721;p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IN"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2" name="Google Shape;722;p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IN"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3" name="Google Shape;723;p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IN"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4" name="Google Shape;724;p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IN"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25" name="Google Shape;725;p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IN"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26" name="Google Shape;726;p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IN"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27" name="Google Shape;727;p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IN"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28" name="Google Shape;728;p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IN"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29" name="Google Shape;729;p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1" name="Google Shape;731;p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2" name="Google Shape;732;p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3" name="Google Shape;733;p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37"/>
        <p:cNvGrpSpPr/>
        <p:nvPr/>
      </p:nvGrpSpPr>
      <p:grpSpPr>
        <a:xfrm>
          <a:off x="0" y="0"/>
          <a:ext cx="0" cy="0"/>
          <a:chOff x="0" y="0"/>
          <a:chExt cx="0" cy="0"/>
        </a:xfrm>
      </p:grpSpPr>
      <p:pic>
        <p:nvPicPr>
          <p:cNvPr id="738" name="Google Shape;738;p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9" name="Google Shape;739;p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41" name="Google Shape;741;p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42" name="Google Shape;742;p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IN"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43" name="Google Shape;743;p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IN"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44" name="Google Shape;744;p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IN"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45" name="Google Shape;745;p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IN"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46" name="Google Shape;746;p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IN"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47" name="Google Shape;747;p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IN"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48" name="Google Shape;748;p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IN"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49" name="Google Shape;749;p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IN"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50" name="Google Shape;750;p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1" name="Google Shape;751;p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2" name="Google Shape;752;p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4" name="Google Shape;754;p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60"/>
        <p:cNvGrpSpPr/>
        <p:nvPr/>
      </p:nvGrpSpPr>
      <p:grpSpPr>
        <a:xfrm>
          <a:off x="0" y="0"/>
          <a:ext cx="0" cy="0"/>
          <a:chOff x="0" y="0"/>
          <a:chExt cx="0" cy="0"/>
        </a:xfrm>
      </p:grpSpPr>
      <p:pic>
        <p:nvPicPr>
          <p:cNvPr id="61" name="Google Shape;61;p18"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62" name="Google Shape;62;p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63" name="Google Shape;63;p18"/>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4" name="Google Shape;64;p18"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65" name="Google Shape;65;p18"/>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6" name="Google Shape;66;p18"/>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 name="Google Shape;67;p18"/>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58"/>
        <p:cNvGrpSpPr/>
        <p:nvPr/>
      </p:nvGrpSpPr>
      <p:grpSpPr>
        <a:xfrm>
          <a:off x="0" y="0"/>
          <a:ext cx="0" cy="0"/>
          <a:chOff x="0" y="0"/>
          <a:chExt cx="0" cy="0"/>
        </a:xfrm>
      </p:grpSpPr>
      <p:pic>
        <p:nvPicPr>
          <p:cNvPr id="759" name="Google Shape;759;p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0" name="Google Shape;760;p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1" name="Google Shape;761;p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2" name="Google Shape;762;p72"/>
          <p:cNvCxnSpPr>
            <a:stCxn id="76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3" name="Google Shape;763;p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IN"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4" name="Google Shape;764;p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IN"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5" name="Google Shape;765;p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IN"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6" name="Google Shape;766;p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IN"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7" name="Google Shape;767;p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IN"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8" name="Google Shape;768;p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IN"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9" name="Google Shape;769;p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IN"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0" name="Google Shape;770;p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1" name="Google Shape;771;p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3" name="Google Shape;773;p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77"/>
        <p:cNvGrpSpPr/>
        <p:nvPr/>
      </p:nvGrpSpPr>
      <p:grpSpPr>
        <a:xfrm>
          <a:off x="0" y="0"/>
          <a:ext cx="0" cy="0"/>
          <a:chOff x="0" y="0"/>
          <a:chExt cx="0" cy="0"/>
        </a:xfrm>
      </p:grpSpPr>
      <p:pic>
        <p:nvPicPr>
          <p:cNvPr id="778" name="Google Shape;778;p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9" name="Google Shape;779;p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0" name="Google Shape;780;p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81" name="Google Shape;781;p73"/>
          <p:cNvCxnSpPr>
            <a:stCxn id="782"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82" name="Google Shape;782;p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IN"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83" name="Google Shape;783;p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IN"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84" name="Google Shape;784;p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IN"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85" name="Google Shape;785;p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IN"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86" name="Google Shape;786;p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IN"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87" name="Google Shape;787;p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IN"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8" name="Google Shape;788;p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IN"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9" name="Google Shape;789;p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0" name="Google Shape;790;p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1" name="Google Shape;791;p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2" name="Google Shape;792;p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3" name="Google Shape;793;p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4" name="Google Shape;794;p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5" name="Google Shape;795;p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96"/>
        <p:cNvGrpSpPr/>
        <p:nvPr/>
      </p:nvGrpSpPr>
      <p:grpSpPr>
        <a:xfrm>
          <a:off x="0" y="0"/>
          <a:ext cx="0" cy="0"/>
          <a:chOff x="0" y="0"/>
          <a:chExt cx="0" cy="0"/>
        </a:xfrm>
      </p:grpSpPr>
      <p:pic>
        <p:nvPicPr>
          <p:cNvPr id="797" name="Google Shape;797;p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98" name="Google Shape;798;p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9" name="Google Shape;799;p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00" name="Google Shape;800;p74"/>
          <p:cNvGrpSpPr/>
          <p:nvPr/>
        </p:nvGrpSpPr>
        <p:grpSpPr>
          <a:xfrm>
            <a:off x="914091" y="752041"/>
            <a:ext cx="7280306" cy="4126450"/>
            <a:chOff x="556442" y="752041"/>
            <a:chExt cx="7280306" cy="4126450"/>
          </a:xfrm>
        </p:grpSpPr>
        <p:cxnSp>
          <p:nvCxnSpPr>
            <p:cNvPr id="801" name="Google Shape;801;p74"/>
            <p:cNvCxnSpPr>
              <a:stCxn id="802" idx="6"/>
              <a:endCxn id="803"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4" name="Google Shape;804;p74"/>
            <p:cNvCxnSpPr>
              <a:stCxn id="802" idx="6"/>
              <a:endCxn id="805"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6" name="Google Shape;806;p74"/>
            <p:cNvCxnSpPr>
              <a:stCxn id="802" idx="6"/>
              <a:endCxn id="807"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8" name="Google Shape;808;p74"/>
            <p:cNvCxnSpPr>
              <a:stCxn id="802" idx="6"/>
              <a:endCxn id="809"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0" name="Google Shape;810;p74"/>
            <p:cNvCxnSpPr>
              <a:stCxn id="802" idx="6"/>
              <a:endCxn id="811"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2" name="Google Shape;812;p74"/>
            <p:cNvCxnSpPr>
              <a:stCxn id="802" idx="6"/>
              <a:endCxn id="813"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4" name="Google Shape;814;p74"/>
            <p:cNvCxnSpPr>
              <a:stCxn id="802" idx="6"/>
              <a:endCxn id="815"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16" name="Google Shape;816;p74"/>
            <p:cNvGrpSpPr/>
            <p:nvPr/>
          </p:nvGrpSpPr>
          <p:grpSpPr>
            <a:xfrm>
              <a:off x="556442" y="1526794"/>
              <a:ext cx="2576946" cy="2576946"/>
              <a:chOff x="941492" y="1686560"/>
              <a:chExt cx="1876213" cy="1876213"/>
            </a:xfrm>
          </p:grpSpPr>
          <p:sp>
            <p:nvSpPr>
              <p:cNvPr id="802" name="Google Shape;802;p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7" name="Google Shape;817;p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8" name="Google Shape;818;p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9" name="Google Shape;819;p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IN"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03" name="Google Shape;803;p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0" name="Google Shape;820;p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1" name="Google Shape;821;p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IN"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15" name="Google Shape;815;p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2" name="Google Shape;822;p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3" name="Google Shape;823;p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IN"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05" name="Google Shape;805;p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4" name="Google Shape;824;p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5" name="Google Shape;825;p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IN"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07" name="Google Shape;807;p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6" name="Google Shape;826;p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7" name="Google Shape;827;p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IN"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13" name="Google Shape;813;p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9" name="Google Shape;829;p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IN"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11" name="Google Shape;811;p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0" name="Google Shape;830;p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1" name="Google Shape;831;p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IN"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09" name="Google Shape;809;p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32" name="Google Shape;832;p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3" name="Google Shape;833;p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4" name="Google Shape;834;p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5" name="Google Shape;835;p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6" name="Google Shape;836;p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7" name="Google Shape;837;p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8" name="Google Shape;838;p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9" name="Google Shape;839;p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40"/>
        <p:cNvGrpSpPr/>
        <p:nvPr/>
      </p:nvGrpSpPr>
      <p:grpSpPr>
        <a:xfrm>
          <a:off x="0" y="0"/>
          <a:ext cx="0" cy="0"/>
          <a:chOff x="0" y="0"/>
          <a:chExt cx="0" cy="0"/>
        </a:xfrm>
      </p:grpSpPr>
      <p:pic>
        <p:nvPicPr>
          <p:cNvPr id="841" name="Google Shape;841;p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42" name="Google Shape;842;p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3" name="Google Shape;843;p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44" name="Google Shape;844;p75"/>
          <p:cNvGrpSpPr/>
          <p:nvPr/>
        </p:nvGrpSpPr>
        <p:grpSpPr>
          <a:xfrm>
            <a:off x="914091" y="752041"/>
            <a:ext cx="7280306" cy="4126450"/>
            <a:chOff x="556442" y="752041"/>
            <a:chExt cx="7280306" cy="4126450"/>
          </a:xfrm>
        </p:grpSpPr>
        <p:cxnSp>
          <p:nvCxnSpPr>
            <p:cNvPr id="845" name="Google Shape;845;p75"/>
            <p:cNvCxnSpPr>
              <a:stCxn id="846" idx="6"/>
              <a:endCxn id="84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8" name="Google Shape;848;p75"/>
            <p:cNvCxnSpPr>
              <a:stCxn id="846" idx="6"/>
              <a:endCxn id="84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0" name="Google Shape;850;p75"/>
            <p:cNvCxnSpPr>
              <a:stCxn id="846" idx="6"/>
              <a:endCxn id="85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2" name="Google Shape;852;p75"/>
            <p:cNvCxnSpPr>
              <a:stCxn id="846" idx="6"/>
              <a:endCxn id="85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4" name="Google Shape;854;p75"/>
            <p:cNvCxnSpPr>
              <a:stCxn id="846" idx="6"/>
              <a:endCxn id="85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6" name="Google Shape;856;p75"/>
            <p:cNvCxnSpPr>
              <a:stCxn id="846" idx="6"/>
              <a:endCxn id="85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8" name="Google Shape;858;p75"/>
            <p:cNvCxnSpPr>
              <a:stCxn id="846" idx="6"/>
              <a:endCxn id="85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60" name="Google Shape;860;p75"/>
            <p:cNvGrpSpPr/>
            <p:nvPr/>
          </p:nvGrpSpPr>
          <p:grpSpPr>
            <a:xfrm>
              <a:off x="556442" y="1526794"/>
              <a:ext cx="2576946" cy="2576946"/>
              <a:chOff x="941492" y="1686560"/>
              <a:chExt cx="1876213" cy="1876213"/>
            </a:xfrm>
          </p:grpSpPr>
          <p:sp>
            <p:nvSpPr>
              <p:cNvPr id="846" name="Google Shape;846;p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1" name="Google Shape;861;p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2" name="Google Shape;862;p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3" name="Google Shape;863;p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IN"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47" name="Google Shape;847;p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4" name="Google Shape;864;p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5" name="Google Shape;865;p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IN"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59" name="Google Shape;859;p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6" name="Google Shape;866;p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7" name="Google Shape;867;p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IN"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49" name="Google Shape;849;p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8" name="Google Shape;868;p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9" name="Google Shape;869;p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IN"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51" name="Google Shape;851;p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0" name="Google Shape;870;p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1" name="Google Shape;871;p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IN"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57" name="Google Shape;857;p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3" name="Google Shape;873;p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IN"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55" name="Google Shape;855;p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4" name="Google Shape;874;p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5" name="Google Shape;875;p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IN"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53" name="Google Shape;853;p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76" name="Google Shape;876;p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7" name="Google Shape;877;p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8" name="Google Shape;878;p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9" name="Google Shape;879;p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0" name="Google Shape;880;p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1" name="Google Shape;881;p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2" name="Google Shape;882;p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3" name="Google Shape;883;p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84"/>
        <p:cNvGrpSpPr/>
        <p:nvPr/>
      </p:nvGrpSpPr>
      <p:grpSpPr>
        <a:xfrm>
          <a:off x="0" y="0"/>
          <a:ext cx="0" cy="0"/>
          <a:chOff x="0" y="0"/>
          <a:chExt cx="0" cy="0"/>
        </a:xfrm>
      </p:grpSpPr>
      <p:sp>
        <p:nvSpPr>
          <p:cNvPr id="885" name="Google Shape;885;p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86" name="Google Shape;886;p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87" name="Google Shape;887;p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8" name="Google Shape;888;p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89" name="Google Shape;889;p76"/>
          <p:cNvGrpSpPr/>
          <p:nvPr/>
        </p:nvGrpSpPr>
        <p:grpSpPr>
          <a:xfrm>
            <a:off x="716012" y="759582"/>
            <a:ext cx="3556067" cy="4132337"/>
            <a:chOff x="520700" y="759582"/>
            <a:chExt cx="3556067" cy="4132337"/>
          </a:xfrm>
        </p:grpSpPr>
        <p:cxnSp>
          <p:nvCxnSpPr>
            <p:cNvPr id="890" name="Google Shape;890;p76"/>
            <p:cNvCxnSpPr>
              <a:stCxn id="891" idx="6"/>
              <a:endCxn id="892"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3" name="Google Shape;893;p76"/>
            <p:cNvCxnSpPr>
              <a:stCxn id="891" idx="6"/>
              <a:endCxn id="894"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5" name="Google Shape;895;p76"/>
            <p:cNvCxnSpPr>
              <a:stCxn id="891" idx="6"/>
              <a:endCxn id="896"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7" name="Google Shape;897;p76"/>
            <p:cNvCxnSpPr>
              <a:stCxn id="891" idx="6"/>
              <a:endCxn id="898"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9" name="Google Shape;899;p76"/>
            <p:cNvCxnSpPr>
              <a:stCxn id="891" idx="6"/>
              <a:endCxn id="900"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1" name="Google Shape;901;p76"/>
            <p:cNvCxnSpPr>
              <a:stCxn id="891" idx="6"/>
              <a:endCxn id="902"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3" name="Google Shape;903;p76"/>
            <p:cNvCxnSpPr>
              <a:endCxn id="90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91" name="Google Shape;891;p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05" name="Google Shape;905;p76"/>
            <p:cNvGrpSpPr/>
            <p:nvPr/>
          </p:nvGrpSpPr>
          <p:grpSpPr>
            <a:xfrm>
              <a:off x="3420306" y="759582"/>
              <a:ext cx="656461" cy="4132337"/>
              <a:chOff x="3522182" y="752447"/>
              <a:chExt cx="656468" cy="4132036"/>
            </a:xfrm>
          </p:grpSpPr>
          <p:grpSp>
            <p:nvGrpSpPr>
              <p:cNvPr id="906" name="Google Shape;906;p76"/>
              <p:cNvGrpSpPr/>
              <p:nvPr/>
            </p:nvGrpSpPr>
            <p:grpSpPr>
              <a:xfrm>
                <a:off x="3522182" y="752447"/>
                <a:ext cx="656468" cy="419144"/>
                <a:chOff x="3522182" y="782927"/>
                <a:chExt cx="656468" cy="419144"/>
              </a:xfrm>
            </p:grpSpPr>
            <p:sp>
              <p:nvSpPr>
                <p:cNvPr id="892" name="Google Shape;892;p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7" name="Google Shape;907;p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IN"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08" name="Google Shape;908;p76"/>
              <p:cNvGrpSpPr/>
              <p:nvPr/>
            </p:nvGrpSpPr>
            <p:grpSpPr>
              <a:xfrm>
                <a:off x="3522182" y="1371527"/>
                <a:ext cx="656467" cy="419144"/>
                <a:chOff x="3522182" y="1395657"/>
                <a:chExt cx="656467" cy="419144"/>
              </a:xfrm>
            </p:grpSpPr>
            <p:sp>
              <p:nvSpPr>
                <p:cNvPr id="894" name="Google Shape;894;p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9" name="Google Shape;909;p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IN"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10" name="Google Shape;910;p76"/>
              <p:cNvGrpSpPr/>
              <p:nvPr/>
            </p:nvGrpSpPr>
            <p:grpSpPr>
              <a:xfrm>
                <a:off x="3522182" y="3228607"/>
                <a:ext cx="656467" cy="417878"/>
                <a:chOff x="3522182" y="3233686"/>
                <a:chExt cx="656467" cy="417878"/>
              </a:xfrm>
            </p:grpSpPr>
            <p:sp>
              <p:nvSpPr>
                <p:cNvPr id="902" name="Google Shape;902;p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1" name="Google Shape;911;p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IN"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12" name="Google Shape;912;p76"/>
              <p:cNvGrpSpPr/>
              <p:nvPr/>
            </p:nvGrpSpPr>
            <p:grpSpPr>
              <a:xfrm>
                <a:off x="3522182" y="3846259"/>
                <a:ext cx="656467" cy="419144"/>
                <a:chOff x="3522182" y="3844987"/>
                <a:chExt cx="656467" cy="419144"/>
              </a:xfrm>
            </p:grpSpPr>
            <p:sp>
              <p:nvSpPr>
                <p:cNvPr id="900" name="Google Shape;900;p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3" name="Google Shape;913;p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IN"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14" name="Google Shape;914;p76"/>
              <p:cNvGrpSpPr/>
              <p:nvPr/>
            </p:nvGrpSpPr>
            <p:grpSpPr>
              <a:xfrm>
                <a:off x="3522182" y="1990447"/>
                <a:ext cx="656467" cy="417878"/>
                <a:chOff x="3522182" y="2008227"/>
                <a:chExt cx="656467" cy="417878"/>
              </a:xfrm>
            </p:grpSpPr>
            <p:sp>
              <p:nvSpPr>
                <p:cNvPr id="896" name="Google Shape;896;p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5" name="Google Shape;915;p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IN"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16" name="Google Shape;916;p76"/>
              <p:cNvGrpSpPr/>
              <p:nvPr/>
            </p:nvGrpSpPr>
            <p:grpSpPr>
              <a:xfrm>
                <a:off x="3522182" y="2609527"/>
                <a:ext cx="656467" cy="417878"/>
                <a:chOff x="3522182" y="2620957"/>
                <a:chExt cx="656467" cy="417878"/>
              </a:xfrm>
            </p:grpSpPr>
            <p:sp>
              <p:nvSpPr>
                <p:cNvPr id="904" name="Google Shape;904;p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7" name="Google Shape;917;p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IN"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18" name="Google Shape;918;p76"/>
              <p:cNvGrpSpPr/>
              <p:nvPr/>
            </p:nvGrpSpPr>
            <p:grpSpPr>
              <a:xfrm>
                <a:off x="3522182" y="4465339"/>
                <a:ext cx="656467" cy="419144"/>
                <a:chOff x="3522182" y="4457719"/>
                <a:chExt cx="656467" cy="419144"/>
              </a:xfrm>
            </p:grpSpPr>
            <p:sp>
              <p:nvSpPr>
                <p:cNvPr id="898" name="Google Shape;898;p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9" name="Google Shape;919;p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IN"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20" name="Google Shape;920;p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1" name="Google Shape;921;p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2" name="Google Shape;922;p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3" name="Google Shape;923;p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4" name="Google Shape;924;p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5" name="Google Shape;925;p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6" name="Google Shape;926;p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7" name="Google Shape;927;p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28"/>
        <p:cNvGrpSpPr/>
        <p:nvPr/>
      </p:nvGrpSpPr>
      <p:grpSpPr>
        <a:xfrm>
          <a:off x="0" y="0"/>
          <a:ext cx="0" cy="0"/>
          <a:chOff x="0" y="0"/>
          <a:chExt cx="0" cy="0"/>
        </a:xfrm>
      </p:grpSpPr>
      <p:sp>
        <p:nvSpPr>
          <p:cNvPr id="929" name="Google Shape;929;p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30" name="Google Shape;930;p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31" name="Google Shape;931;p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2" name="Google Shape;932;p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33" name="Google Shape;933;p77"/>
          <p:cNvGrpSpPr/>
          <p:nvPr/>
        </p:nvGrpSpPr>
        <p:grpSpPr>
          <a:xfrm>
            <a:off x="716012" y="759582"/>
            <a:ext cx="3556067" cy="4132337"/>
            <a:chOff x="520700" y="759582"/>
            <a:chExt cx="3556067" cy="4132337"/>
          </a:xfrm>
        </p:grpSpPr>
        <p:cxnSp>
          <p:nvCxnSpPr>
            <p:cNvPr id="934" name="Google Shape;934;p77"/>
            <p:cNvCxnSpPr>
              <a:stCxn id="935" idx="6"/>
              <a:endCxn id="93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7" name="Google Shape;937;p77"/>
            <p:cNvCxnSpPr>
              <a:stCxn id="935" idx="6"/>
              <a:endCxn id="93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9" name="Google Shape;939;p77"/>
            <p:cNvCxnSpPr>
              <a:stCxn id="935" idx="6"/>
              <a:endCxn id="94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1" name="Google Shape;941;p77"/>
            <p:cNvCxnSpPr>
              <a:stCxn id="935" idx="6"/>
              <a:endCxn id="94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3" name="Google Shape;943;p77"/>
            <p:cNvCxnSpPr>
              <a:stCxn id="935" idx="6"/>
              <a:endCxn id="94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5" name="Google Shape;945;p77"/>
            <p:cNvCxnSpPr>
              <a:stCxn id="935" idx="6"/>
              <a:endCxn id="94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7" name="Google Shape;947;p77"/>
            <p:cNvCxnSpPr>
              <a:endCxn id="94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35" name="Google Shape;935;p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49" name="Google Shape;949;p77"/>
            <p:cNvGrpSpPr/>
            <p:nvPr/>
          </p:nvGrpSpPr>
          <p:grpSpPr>
            <a:xfrm>
              <a:off x="3420306" y="759582"/>
              <a:ext cx="656461" cy="4132337"/>
              <a:chOff x="3522182" y="752447"/>
              <a:chExt cx="656468" cy="4132036"/>
            </a:xfrm>
          </p:grpSpPr>
          <p:grpSp>
            <p:nvGrpSpPr>
              <p:cNvPr id="950" name="Google Shape;950;p77"/>
              <p:cNvGrpSpPr/>
              <p:nvPr/>
            </p:nvGrpSpPr>
            <p:grpSpPr>
              <a:xfrm>
                <a:off x="3522182" y="752447"/>
                <a:ext cx="656468" cy="419144"/>
                <a:chOff x="3522182" y="782927"/>
                <a:chExt cx="656468" cy="419144"/>
              </a:xfrm>
            </p:grpSpPr>
            <p:sp>
              <p:nvSpPr>
                <p:cNvPr id="936" name="Google Shape;936;p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1" name="Google Shape;951;p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IN"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52" name="Google Shape;952;p77"/>
              <p:cNvGrpSpPr/>
              <p:nvPr/>
            </p:nvGrpSpPr>
            <p:grpSpPr>
              <a:xfrm>
                <a:off x="3522182" y="1371527"/>
                <a:ext cx="656467" cy="419144"/>
                <a:chOff x="3522182" y="1395657"/>
                <a:chExt cx="656467" cy="419144"/>
              </a:xfrm>
            </p:grpSpPr>
            <p:sp>
              <p:nvSpPr>
                <p:cNvPr id="938" name="Google Shape;938;p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3" name="Google Shape;953;p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IN"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54" name="Google Shape;954;p77"/>
              <p:cNvGrpSpPr/>
              <p:nvPr/>
            </p:nvGrpSpPr>
            <p:grpSpPr>
              <a:xfrm>
                <a:off x="3522182" y="3228607"/>
                <a:ext cx="656467" cy="417878"/>
                <a:chOff x="3522182" y="3233686"/>
                <a:chExt cx="656467" cy="417878"/>
              </a:xfrm>
            </p:grpSpPr>
            <p:sp>
              <p:nvSpPr>
                <p:cNvPr id="946" name="Google Shape;946;p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5" name="Google Shape;955;p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IN"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56" name="Google Shape;956;p77"/>
              <p:cNvGrpSpPr/>
              <p:nvPr/>
            </p:nvGrpSpPr>
            <p:grpSpPr>
              <a:xfrm>
                <a:off x="3522182" y="3846259"/>
                <a:ext cx="656467" cy="419144"/>
                <a:chOff x="3522182" y="3844987"/>
                <a:chExt cx="656467" cy="419144"/>
              </a:xfrm>
            </p:grpSpPr>
            <p:sp>
              <p:nvSpPr>
                <p:cNvPr id="944" name="Google Shape;944;p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7" name="Google Shape;957;p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IN"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58" name="Google Shape;958;p77"/>
              <p:cNvGrpSpPr/>
              <p:nvPr/>
            </p:nvGrpSpPr>
            <p:grpSpPr>
              <a:xfrm>
                <a:off x="3522182" y="1990447"/>
                <a:ext cx="656467" cy="417878"/>
                <a:chOff x="3522182" y="2008227"/>
                <a:chExt cx="656467" cy="417878"/>
              </a:xfrm>
            </p:grpSpPr>
            <p:sp>
              <p:nvSpPr>
                <p:cNvPr id="940" name="Google Shape;940;p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9" name="Google Shape;959;p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IN"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60" name="Google Shape;960;p77"/>
              <p:cNvGrpSpPr/>
              <p:nvPr/>
            </p:nvGrpSpPr>
            <p:grpSpPr>
              <a:xfrm>
                <a:off x="3522182" y="2609527"/>
                <a:ext cx="656467" cy="417878"/>
                <a:chOff x="3522182" y="2620957"/>
                <a:chExt cx="656467" cy="417878"/>
              </a:xfrm>
            </p:grpSpPr>
            <p:sp>
              <p:nvSpPr>
                <p:cNvPr id="948" name="Google Shape;948;p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1" name="Google Shape;961;p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IN"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62" name="Google Shape;962;p77"/>
              <p:cNvGrpSpPr/>
              <p:nvPr/>
            </p:nvGrpSpPr>
            <p:grpSpPr>
              <a:xfrm>
                <a:off x="3522182" y="4465339"/>
                <a:ext cx="656467" cy="419144"/>
                <a:chOff x="3522182" y="4457719"/>
                <a:chExt cx="656467" cy="419144"/>
              </a:xfrm>
            </p:grpSpPr>
            <p:sp>
              <p:nvSpPr>
                <p:cNvPr id="942" name="Google Shape;942;p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3" name="Google Shape;963;p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IN"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64" name="Google Shape;964;p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5" name="Google Shape;965;p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6" name="Google Shape;966;p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7" name="Google Shape;967;p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8" name="Google Shape;968;p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9" name="Google Shape;969;p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0" name="Google Shape;970;p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1" name="Google Shape;971;p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72"/>
        <p:cNvGrpSpPr/>
        <p:nvPr/>
      </p:nvGrpSpPr>
      <p:grpSpPr>
        <a:xfrm>
          <a:off x="0" y="0"/>
          <a:ext cx="0" cy="0"/>
          <a:chOff x="0" y="0"/>
          <a:chExt cx="0" cy="0"/>
        </a:xfrm>
      </p:grpSpPr>
      <p:sp>
        <p:nvSpPr>
          <p:cNvPr id="973" name="Google Shape;973;p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74" name="Google Shape;974;p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75" name="Google Shape;975;p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6" name="Google Shape;976;p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77" name="Google Shape;977;p78"/>
          <p:cNvGrpSpPr/>
          <p:nvPr/>
        </p:nvGrpSpPr>
        <p:grpSpPr>
          <a:xfrm>
            <a:off x="716012" y="759582"/>
            <a:ext cx="3556067" cy="4132337"/>
            <a:chOff x="520700" y="759582"/>
            <a:chExt cx="3556067" cy="4132337"/>
          </a:xfrm>
        </p:grpSpPr>
        <p:cxnSp>
          <p:nvCxnSpPr>
            <p:cNvPr id="978" name="Google Shape;978;p78"/>
            <p:cNvCxnSpPr>
              <a:stCxn id="979" idx="6"/>
              <a:endCxn id="98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1" name="Google Shape;981;p78"/>
            <p:cNvCxnSpPr>
              <a:stCxn id="979" idx="6"/>
              <a:endCxn id="98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3" name="Google Shape;983;p78"/>
            <p:cNvCxnSpPr>
              <a:stCxn id="979" idx="6"/>
              <a:endCxn id="98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5" name="Google Shape;985;p78"/>
            <p:cNvCxnSpPr>
              <a:stCxn id="979" idx="6"/>
              <a:endCxn id="98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7" name="Google Shape;987;p78"/>
            <p:cNvCxnSpPr>
              <a:stCxn id="979" idx="6"/>
              <a:endCxn id="98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9" name="Google Shape;989;p78"/>
            <p:cNvCxnSpPr>
              <a:stCxn id="979" idx="6"/>
              <a:endCxn id="99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91" name="Google Shape;991;p78"/>
            <p:cNvCxnSpPr>
              <a:endCxn id="99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79" name="Google Shape;979;p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93" name="Google Shape;993;p78"/>
            <p:cNvGrpSpPr/>
            <p:nvPr/>
          </p:nvGrpSpPr>
          <p:grpSpPr>
            <a:xfrm>
              <a:off x="3420306" y="759582"/>
              <a:ext cx="656461" cy="4132337"/>
              <a:chOff x="3522182" y="752447"/>
              <a:chExt cx="656468" cy="4132036"/>
            </a:xfrm>
          </p:grpSpPr>
          <p:grpSp>
            <p:nvGrpSpPr>
              <p:cNvPr id="994" name="Google Shape;994;p78"/>
              <p:cNvGrpSpPr/>
              <p:nvPr/>
            </p:nvGrpSpPr>
            <p:grpSpPr>
              <a:xfrm>
                <a:off x="3522182" y="752447"/>
                <a:ext cx="656468" cy="419144"/>
                <a:chOff x="3522182" y="782927"/>
                <a:chExt cx="656468" cy="419144"/>
              </a:xfrm>
            </p:grpSpPr>
            <p:sp>
              <p:nvSpPr>
                <p:cNvPr id="980" name="Google Shape;980;p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5" name="Google Shape;995;p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IN"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96" name="Google Shape;996;p78"/>
              <p:cNvGrpSpPr/>
              <p:nvPr/>
            </p:nvGrpSpPr>
            <p:grpSpPr>
              <a:xfrm>
                <a:off x="3522182" y="1371527"/>
                <a:ext cx="656467" cy="419144"/>
                <a:chOff x="3522182" y="1395657"/>
                <a:chExt cx="656467" cy="419144"/>
              </a:xfrm>
            </p:grpSpPr>
            <p:sp>
              <p:nvSpPr>
                <p:cNvPr id="982" name="Google Shape;982;p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7" name="Google Shape;997;p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IN"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98" name="Google Shape;998;p78"/>
              <p:cNvGrpSpPr/>
              <p:nvPr/>
            </p:nvGrpSpPr>
            <p:grpSpPr>
              <a:xfrm>
                <a:off x="3522182" y="3228607"/>
                <a:ext cx="656467" cy="417878"/>
                <a:chOff x="3522182" y="3233686"/>
                <a:chExt cx="656467" cy="417878"/>
              </a:xfrm>
            </p:grpSpPr>
            <p:sp>
              <p:nvSpPr>
                <p:cNvPr id="990" name="Google Shape;990;p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9" name="Google Shape;999;p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IN"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1000" name="Google Shape;1000;p78"/>
              <p:cNvGrpSpPr/>
              <p:nvPr/>
            </p:nvGrpSpPr>
            <p:grpSpPr>
              <a:xfrm>
                <a:off x="3522182" y="3846259"/>
                <a:ext cx="656467" cy="419144"/>
                <a:chOff x="3522182" y="3844987"/>
                <a:chExt cx="656467" cy="419144"/>
              </a:xfrm>
            </p:grpSpPr>
            <p:sp>
              <p:nvSpPr>
                <p:cNvPr id="988" name="Google Shape;988;p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IN"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1002" name="Google Shape;1002;p78"/>
              <p:cNvGrpSpPr/>
              <p:nvPr/>
            </p:nvGrpSpPr>
            <p:grpSpPr>
              <a:xfrm>
                <a:off x="3522182" y="1990447"/>
                <a:ext cx="656467" cy="417878"/>
                <a:chOff x="3522182" y="2008227"/>
                <a:chExt cx="656467" cy="417878"/>
              </a:xfrm>
            </p:grpSpPr>
            <p:sp>
              <p:nvSpPr>
                <p:cNvPr id="984" name="Google Shape;984;p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IN"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1004" name="Google Shape;1004;p78"/>
              <p:cNvGrpSpPr/>
              <p:nvPr/>
            </p:nvGrpSpPr>
            <p:grpSpPr>
              <a:xfrm>
                <a:off x="3522182" y="2609527"/>
                <a:ext cx="656467" cy="417878"/>
                <a:chOff x="3522182" y="2620957"/>
                <a:chExt cx="656467" cy="417878"/>
              </a:xfrm>
            </p:grpSpPr>
            <p:sp>
              <p:nvSpPr>
                <p:cNvPr id="992" name="Google Shape;992;p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IN"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1006" name="Google Shape;1006;p78"/>
              <p:cNvGrpSpPr/>
              <p:nvPr/>
            </p:nvGrpSpPr>
            <p:grpSpPr>
              <a:xfrm>
                <a:off x="3522182" y="4465339"/>
                <a:ext cx="656467" cy="419144"/>
                <a:chOff x="3522182" y="4457719"/>
                <a:chExt cx="656467" cy="419144"/>
              </a:xfrm>
            </p:grpSpPr>
            <p:sp>
              <p:nvSpPr>
                <p:cNvPr id="986" name="Google Shape;986;p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IN"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1008" name="Google Shape;1008;p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9" name="Google Shape;1009;p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16"/>
        <p:cNvGrpSpPr/>
        <p:nvPr/>
      </p:nvGrpSpPr>
      <p:grpSpPr>
        <a:xfrm>
          <a:off x="0" y="0"/>
          <a:ext cx="0" cy="0"/>
          <a:chOff x="0" y="0"/>
          <a:chExt cx="0" cy="0"/>
        </a:xfrm>
      </p:grpSpPr>
      <p:pic>
        <p:nvPicPr>
          <p:cNvPr id="1017" name="Google Shape;1017;p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8" name="Google Shape;1018;p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9" name="Google Shape;1019;p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0" name="Google Shape;1020;p79"/>
          <p:cNvGrpSpPr/>
          <p:nvPr/>
        </p:nvGrpSpPr>
        <p:grpSpPr>
          <a:xfrm>
            <a:off x="1060707" y="857568"/>
            <a:ext cx="3060700" cy="3921125"/>
            <a:chOff x="520700" y="865188"/>
            <a:chExt cx="3060700" cy="3921125"/>
          </a:xfrm>
        </p:grpSpPr>
        <p:cxnSp>
          <p:nvCxnSpPr>
            <p:cNvPr id="1021" name="Google Shape;1021;p79"/>
            <p:cNvCxnSpPr>
              <a:stCxn id="1022" idx="6"/>
              <a:endCxn id="102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4" name="Google Shape;1024;p79"/>
            <p:cNvCxnSpPr>
              <a:stCxn id="1022" idx="6"/>
              <a:endCxn id="102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6" name="Google Shape;1026;p79"/>
            <p:cNvCxnSpPr>
              <a:stCxn id="1022" idx="6"/>
              <a:endCxn id="102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8" name="Google Shape;1028;p79"/>
            <p:cNvCxnSpPr>
              <a:stCxn id="1022" idx="6"/>
              <a:endCxn id="102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0" name="Google Shape;1030;p79"/>
            <p:cNvCxnSpPr>
              <a:stCxn id="1022" idx="6"/>
              <a:endCxn id="103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2" name="Google Shape;1032;p79"/>
            <p:cNvCxnSpPr>
              <a:stCxn id="1022" idx="6"/>
              <a:endCxn id="103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4" name="Google Shape;1034;p79"/>
            <p:cNvCxnSpPr>
              <a:endCxn id="103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2" name="Google Shape;1022;p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3" name="Google Shape;1023;p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5" name="Google Shape;1025;p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7" name="Google Shape;1027;p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6" name="Google Shape;1036;p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7" name="Google Shape;1037;p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44"/>
        <p:cNvGrpSpPr/>
        <p:nvPr/>
      </p:nvGrpSpPr>
      <p:grpSpPr>
        <a:xfrm>
          <a:off x="0" y="0"/>
          <a:ext cx="0" cy="0"/>
          <a:chOff x="0" y="0"/>
          <a:chExt cx="0" cy="0"/>
        </a:xfrm>
      </p:grpSpPr>
      <p:pic>
        <p:nvPicPr>
          <p:cNvPr id="1045" name="Google Shape;1045;p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6" name="Google Shape;1046;p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8" name="Google Shape;1048;p80"/>
          <p:cNvGrpSpPr/>
          <p:nvPr/>
        </p:nvGrpSpPr>
        <p:grpSpPr>
          <a:xfrm>
            <a:off x="1060707" y="857568"/>
            <a:ext cx="3060700" cy="3921125"/>
            <a:chOff x="520700" y="865188"/>
            <a:chExt cx="3060700" cy="3921125"/>
          </a:xfrm>
        </p:grpSpPr>
        <p:cxnSp>
          <p:nvCxnSpPr>
            <p:cNvPr id="1049" name="Google Shape;1049;p80"/>
            <p:cNvCxnSpPr>
              <a:stCxn id="1050" idx="6"/>
              <a:endCxn id="1051"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2" name="Google Shape;1052;p80"/>
            <p:cNvCxnSpPr>
              <a:stCxn id="1050" idx="6"/>
              <a:endCxn id="1053"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4" name="Google Shape;1054;p80"/>
            <p:cNvCxnSpPr>
              <a:stCxn id="1050" idx="6"/>
              <a:endCxn id="1055"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6" name="Google Shape;1056;p80"/>
            <p:cNvCxnSpPr>
              <a:stCxn id="1050" idx="6"/>
              <a:endCxn id="1057"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8" name="Google Shape;1058;p80"/>
            <p:cNvCxnSpPr>
              <a:stCxn id="1050" idx="6"/>
              <a:endCxn id="1059"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0" name="Google Shape;1060;p80"/>
            <p:cNvCxnSpPr>
              <a:stCxn id="1050" idx="6"/>
              <a:endCxn id="1061"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2" name="Google Shape;1062;p80"/>
            <p:cNvCxnSpPr>
              <a:endCxn id="1063"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0" name="Google Shape;1050;p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1" name="Google Shape;1051;p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3" name="Google Shape;1053;p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5" name="Google Shape;1055;p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4" name="Google Shape;1064;p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5" name="Google Shape;1065;p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72"/>
        <p:cNvGrpSpPr/>
        <p:nvPr/>
      </p:nvGrpSpPr>
      <p:grpSpPr>
        <a:xfrm>
          <a:off x="0" y="0"/>
          <a:ext cx="0" cy="0"/>
          <a:chOff x="0" y="0"/>
          <a:chExt cx="0" cy="0"/>
        </a:xfrm>
      </p:grpSpPr>
      <p:pic>
        <p:nvPicPr>
          <p:cNvPr id="1073" name="Google Shape;1073;p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4" name="Google Shape;1074;p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76" name="Google Shape;1076;p81"/>
          <p:cNvGrpSpPr/>
          <p:nvPr/>
        </p:nvGrpSpPr>
        <p:grpSpPr>
          <a:xfrm>
            <a:off x="1060707" y="857568"/>
            <a:ext cx="3060700" cy="3921125"/>
            <a:chOff x="520700" y="865188"/>
            <a:chExt cx="3060700" cy="3921125"/>
          </a:xfrm>
        </p:grpSpPr>
        <p:cxnSp>
          <p:nvCxnSpPr>
            <p:cNvPr id="1077" name="Google Shape;1077;p81"/>
            <p:cNvCxnSpPr>
              <a:stCxn id="1078" idx="6"/>
              <a:endCxn id="1079"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0" name="Google Shape;1080;p81"/>
            <p:cNvCxnSpPr>
              <a:stCxn id="1078" idx="6"/>
              <a:endCxn id="1081"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2" name="Google Shape;1082;p81"/>
            <p:cNvCxnSpPr>
              <a:stCxn id="1078" idx="6"/>
              <a:endCxn id="1083"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4" name="Google Shape;1084;p81"/>
            <p:cNvCxnSpPr>
              <a:stCxn id="1078" idx="6"/>
              <a:endCxn id="1085"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6" name="Google Shape;1086;p81"/>
            <p:cNvCxnSpPr>
              <a:stCxn id="1078" idx="6"/>
              <a:endCxn id="1087"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8" name="Google Shape;1088;p81"/>
            <p:cNvCxnSpPr>
              <a:stCxn id="1078" idx="6"/>
              <a:endCxn id="1089"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90" name="Google Shape;1090;p81"/>
            <p:cNvCxnSpPr>
              <a:endCxn id="109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78" name="Google Shape;1078;p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79" name="Google Shape;1079;p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1" name="Google Shape;1081;p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9" name="Google Shape;1089;p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7" name="Google Shape;1087;p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3" name="Google Shape;1083;p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1" name="Google Shape;1091;p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5" name="Google Shape;1085;p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92" name="Google Shape;1092;p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3" name="Google Shape;1093;p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4" name="Google Shape;1094;p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8"/>
        <p:cNvGrpSpPr/>
        <p:nvPr/>
      </p:nvGrpSpPr>
      <p:grpSpPr>
        <a:xfrm>
          <a:off x="0" y="0"/>
          <a:ext cx="0" cy="0"/>
          <a:chOff x="0" y="0"/>
          <a:chExt cx="0" cy="0"/>
        </a:xfrm>
      </p:grpSpPr>
      <p:pic>
        <p:nvPicPr>
          <p:cNvPr id="69" name="Google Shape;69;p19"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70" name="Google Shape;70;p19"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82"/>
          <p:cNvGrpSpPr/>
          <p:nvPr/>
        </p:nvGrpSpPr>
        <p:grpSpPr>
          <a:xfrm>
            <a:off x="1941529" y="1105301"/>
            <a:ext cx="5260942" cy="3388546"/>
            <a:chOff x="1941529" y="1120931"/>
            <a:chExt cx="5260942" cy="3388546"/>
          </a:xfrm>
        </p:grpSpPr>
        <p:sp>
          <p:nvSpPr>
            <p:cNvPr id="1105" name="Google Shape;1105;p82"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82"/>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IN"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07" name="Google Shape;1107;p82"/>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IN"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08" name="Google Shape;1108;p82"/>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IN"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09" name="Google Shape;1109;p82"/>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IN"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10" name="Google Shape;1110;p82"/>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IN"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11" name="Google Shape;1111;p82"/>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IN"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12" name="Google Shape;1112;p82"/>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IN"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13" name="Google Shape;1113;p82"/>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IN"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14" name="Google Shape;1114;p82"/>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82"/>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82"/>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82"/>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82"/>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82"/>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82"/>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82"/>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82"/>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83"/>
          <p:cNvGrpSpPr/>
          <p:nvPr/>
        </p:nvGrpSpPr>
        <p:grpSpPr>
          <a:xfrm>
            <a:off x="1761518" y="3131028"/>
            <a:ext cx="5620964" cy="646462"/>
            <a:chOff x="881517" y="3131028"/>
            <a:chExt cx="5620964" cy="646462"/>
          </a:xfrm>
        </p:grpSpPr>
        <p:grpSp>
          <p:nvGrpSpPr>
            <p:cNvPr id="1128" name="Google Shape;1128;p83"/>
            <p:cNvGrpSpPr/>
            <p:nvPr/>
          </p:nvGrpSpPr>
          <p:grpSpPr>
            <a:xfrm>
              <a:off x="881517" y="3131028"/>
              <a:ext cx="397892" cy="646462"/>
              <a:chOff x="1400864" y="1624076"/>
              <a:chExt cx="560368" cy="910439"/>
            </a:xfrm>
          </p:grpSpPr>
          <p:grpSp>
            <p:nvGrpSpPr>
              <p:cNvPr id="1129" name="Google Shape;1129;p83"/>
              <p:cNvGrpSpPr/>
              <p:nvPr/>
            </p:nvGrpSpPr>
            <p:grpSpPr>
              <a:xfrm>
                <a:off x="1400864" y="1624076"/>
                <a:ext cx="560368" cy="825149"/>
                <a:chOff x="1342876" y="1647676"/>
                <a:chExt cx="560368" cy="825149"/>
              </a:xfrm>
            </p:grpSpPr>
            <p:sp>
              <p:nvSpPr>
                <p:cNvPr id="1130" name="Google Shape;1130;p83"/>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8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8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83"/>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83"/>
            <p:cNvGrpSpPr/>
            <p:nvPr/>
          </p:nvGrpSpPr>
          <p:grpSpPr>
            <a:xfrm>
              <a:off x="2622541" y="3131028"/>
              <a:ext cx="397892" cy="646462"/>
              <a:chOff x="1400864" y="1624076"/>
              <a:chExt cx="560368" cy="910439"/>
            </a:xfrm>
          </p:grpSpPr>
          <p:grpSp>
            <p:nvGrpSpPr>
              <p:cNvPr id="1135" name="Google Shape;1135;p83"/>
              <p:cNvGrpSpPr/>
              <p:nvPr/>
            </p:nvGrpSpPr>
            <p:grpSpPr>
              <a:xfrm>
                <a:off x="1400864" y="1624076"/>
                <a:ext cx="560368" cy="825149"/>
                <a:chOff x="1342876" y="1647676"/>
                <a:chExt cx="560368" cy="825149"/>
              </a:xfrm>
            </p:grpSpPr>
            <p:sp>
              <p:nvSpPr>
                <p:cNvPr id="1136" name="Google Shape;1136;p83"/>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8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8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83"/>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83"/>
            <p:cNvGrpSpPr/>
            <p:nvPr/>
          </p:nvGrpSpPr>
          <p:grpSpPr>
            <a:xfrm>
              <a:off x="4363565" y="3131028"/>
              <a:ext cx="397892" cy="646462"/>
              <a:chOff x="1400864" y="1624076"/>
              <a:chExt cx="560368" cy="910439"/>
            </a:xfrm>
          </p:grpSpPr>
          <p:grpSp>
            <p:nvGrpSpPr>
              <p:cNvPr id="1141" name="Google Shape;1141;p83"/>
              <p:cNvGrpSpPr/>
              <p:nvPr/>
            </p:nvGrpSpPr>
            <p:grpSpPr>
              <a:xfrm>
                <a:off x="1400864" y="1624076"/>
                <a:ext cx="560368" cy="825149"/>
                <a:chOff x="1342876" y="1647676"/>
                <a:chExt cx="560368" cy="825149"/>
              </a:xfrm>
            </p:grpSpPr>
            <p:sp>
              <p:nvSpPr>
                <p:cNvPr id="1142" name="Google Shape;1142;p83"/>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8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8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83"/>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83"/>
            <p:cNvGrpSpPr/>
            <p:nvPr/>
          </p:nvGrpSpPr>
          <p:grpSpPr>
            <a:xfrm>
              <a:off x="6104589" y="3131028"/>
              <a:ext cx="397892" cy="646462"/>
              <a:chOff x="1400864" y="1624076"/>
              <a:chExt cx="560368" cy="910439"/>
            </a:xfrm>
          </p:grpSpPr>
          <p:grpSp>
            <p:nvGrpSpPr>
              <p:cNvPr id="1147" name="Google Shape;1147;p83"/>
              <p:cNvGrpSpPr/>
              <p:nvPr/>
            </p:nvGrpSpPr>
            <p:grpSpPr>
              <a:xfrm>
                <a:off x="1400864" y="1624076"/>
                <a:ext cx="560368" cy="825149"/>
                <a:chOff x="1342876" y="1647676"/>
                <a:chExt cx="560368" cy="825149"/>
              </a:xfrm>
            </p:grpSpPr>
            <p:sp>
              <p:nvSpPr>
                <p:cNvPr id="1148" name="Google Shape;1148;p83"/>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8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8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83"/>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83"/>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83"/>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83"/>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83"/>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83"/>
          <p:cNvGrpSpPr/>
          <p:nvPr/>
        </p:nvGrpSpPr>
        <p:grpSpPr>
          <a:xfrm>
            <a:off x="881517" y="1424144"/>
            <a:ext cx="7361989" cy="646462"/>
            <a:chOff x="881517" y="2219381"/>
            <a:chExt cx="7361989" cy="646462"/>
          </a:xfrm>
        </p:grpSpPr>
        <p:grpSp>
          <p:nvGrpSpPr>
            <p:cNvPr id="1157" name="Google Shape;1157;p83"/>
            <p:cNvGrpSpPr/>
            <p:nvPr/>
          </p:nvGrpSpPr>
          <p:grpSpPr>
            <a:xfrm>
              <a:off x="881517" y="2219381"/>
              <a:ext cx="397892" cy="646462"/>
              <a:chOff x="1400864" y="1624076"/>
              <a:chExt cx="560368" cy="910439"/>
            </a:xfrm>
          </p:grpSpPr>
          <p:grpSp>
            <p:nvGrpSpPr>
              <p:cNvPr id="1158" name="Google Shape;1158;p83"/>
              <p:cNvGrpSpPr/>
              <p:nvPr/>
            </p:nvGrpSpPr>
            <p:grpSpPr>
              <a:xfrm>
                <a:off x="1400864" y="1624076"/>
                <a:ext cx="560368" cy="825149"/>
                <a:chOff x="1342876" y="1647676"/>
                <a:chExt cx="560368" cy="825149"/>
              </a:xfrm>
            </p:grpSpPr>
            <p:sp>
              <p:nvSpPr>
                <p:cNvPr id="1159" name="Google Shape;1159;p83"/>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8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8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83"/>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83"/>
            <p:cNvGrpSpPr/>
            <p:nvPr/>
          </p:nvGrpSpPr>
          <p:grpSpPr>
            <a:xfrm>
              <a:off x="2622541" y="2219381"/>
              <a:ext cx="397892" cy="646462"/>
              <a:chOff x="1400864" y="1624076"/>
              <a:chExt cx="560368" cy="910439"/>
            </a:xfrm>
          </p:grpSpPr>
          <p:grpSp>
            <p:nvGrpSpPr>
              <p:cNvPr id="1164" name="Google Shape;1164;p83"/>
              <p:cNvGrpSpPr/>
              <p:nvPr/>
            </p:nvGrpSpPr>
            <p:grpSpPr>
              <a:xfrm>
                <a:off x="1400864" y="1624076"/>
                <a:ext cx="560368" cy="825149"/>
                <a:chOff x="1342876" y="1647676"/>
                <a:chExt cx="560368" cy="825149"/>
              </a:xfrm>
            </p:grpSpPr>
            <p:sp>
              <p:nvSpPr>
                <p:cNvPr id="1165" name="Google Shape;1165;p83"/>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8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8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83"/>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83"/>
            <p:cNvGrpSpPr/>
            <p:nvPr/>
          </p:nvGrpSpPr>
          <p:grpSpPr>
            <a:xfrm>
              <a:off x="4363565" y="2219381"/>
              <a:ext cx="397892" cy="646462"/>
              <a:chOff x="1400864" y="1624076"/>
              <a:chExt cx="560368" cy="910439"/>
            </a:xfrm>
          </p:grpSpPr>
          <p:grpSp>
            <p:nvGrpSpPr>
              <p:cNvPr id="1170" name="Google Shape;1170;p83"/>
              <p:cNvGrpSpPr/>
              <p:nvPr/>
            </p:nvGrpSpPr>
            <p:grpSpPr>
              <a:xfrm>
                <a:off x="1400864" y="1624076"/>
                <a:ext cx="560368" cy="825149"/>
                <a:chOff x="1342876" y="1647676"/>
                <a:chExt cx="560368" cy="825149"/>
              </a:xfrm>
            </p:grpSpPr>
            <p:sp>
              <p:nvSpPr>
                <p:cNvPr id="1171" name="Google Shape;1171;p83"/>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8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8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83"/>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83"/>
            <p:cNvGrpSpPr/>
            <p:nvPr/>
          </p:nvGrpSpPr>
          <p:grpSpPr>
            <a:xfrm>
              <a:off x="6104589" y="2219381"/>
              <a:ext cx="397892" cy="646462"/>
              <a:chOff x="1400864" y="1624076"/>
              <a:chExt cx="560368" cy="910439"/>
            </a:xfrm>
          </p:grpSpPr>
          <p:grpSp>
            <p:nvGrpSpPr>
              <p:cNvPr id="1176" name="Google Shape;1176;p83"/>
              <p:cNvGrpSpPr/>
              <p:nvPr/>
            </p:nvGrpSpPr>
            <p:grpSpPr>
              <a:xfrm>
                <a:off x="1400864" y="1624076"/>
                <a:ext cx="560368" cy="825149"/>
                <a:chOff x="1342876" y="1647676"/>
                <a:chExt cx="560368" cy="825149"/>
              </a:xfrm>
            </p:grpSpPr>
            <p:sp>
              <p:nvSpPr>
                <p:cNvPr id="1177" name="Google Shape;1177;p83"/>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8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8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83"/>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83"/>
            <p:cNvGrpSpPr/>
            <p:nvPr/>
          </p:nvGrpSpPr>
          <p:grpSpPr>
            <a:xfrm>
              <a:off x="7845614" y="2219381"/>
              <a:ext cx="397892" cy="646462"/>
              <a:chOff x="1400864" y="1624076"/>
              <a:chExt cx="560368" cy="910439"/>
            </a:xfrm>
          </p:grpSpPr>
          <p:grpSp>
            <p:nvGrpSpPr>
              <p:cNvPr id="1182" name="Google Shape;1182;p83"/>
              <p:cNvGrpSpPr/>
              <p:nvPr/>
            </p:nvGrpSpPr>
            <p:grpSpPr>
              <a:xfrm>
                <a:off x="1400864" y="1624076"/>
                <a:ext cx="560368" cy="825149"/>
                <a:chOff x="1342876" y="1647676"/>
                <a:chExt cx="560368" cy="825149"/>
              </a:xfrm>
            </p:grpSpPr>
            <p:sp>
              <p:nvSpPr>
                <p:cNvPr id="1183" name="Google Shape;1183;p83"/>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8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8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83"/>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83"/>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83"/>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83"/>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83"/>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83"/>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84"/>
          <p:cNvGrpSpPr/>
          <p:nvPr/>
        </p:nvGrpSpPr>
        <p:grpSpPr>
          <a:xfrm>
            <a:off x="1761518" y="3131028"/>
            <a:ext cx="5620964" cy="646462"/>
            <a:chOff x="881517" y="3131028"/>
            <a:chExt cx="5620964" cy="646462"/>
          </a:xfrm>
        </p:grpSpPr>
        <p:grpSp>
          <p:nvGrpSpPr>
            <p:cNvPr id="1197" name="Google Shape;1197;p84"/>
            <p:cNvGrpSpPr/>
            <p:nvPr/>
          </p:nvGrpSpPr>
          <p:grpSpPr>
            <a:xfrm>
              <a:off x="881517" y="3131028"/>
              <a:ext cx="397892" cy="646462"/>
              <a:chOff x="1400864" y="1624076"/>
              <a:chExt cx="560368" cy="910439"/>
            </a:xfrm>
          </p:grpSpPr>
          <p:grpSp>
            <p:nvGrpSpPr>
              <p:cNvPr id="1198" name="Google Shape;1198;p84"/>
              <p:cNvGrpSpPr/>
              <p:nvPr/>
            </p:nvGrpSpPr>
            <p:grpSpPr>
              <a:xfrm>
                <a:off x="1400864" y="1624076"/>
                <a:ext cx="560368" cy="825149"/>
                <a:chOff x="1342876" y="1647676"/>
                <a:chExt cx="560368" cy="825149"/>
              </a:xfrm>
            </p:grpSpPr>
            <p:sp>
              <p:nvSpPr>
                <p:cNvPr id="1199" name="Google Shape;1199;p84"/>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84"/>
            <p:cNvGrpSpPr/>
            <p:nvPr/>
          </p:nvGrpSpPr>
          <p:grpSpPr>
            <a:xfrm>
              <a:off x="2622541" y="3131028"/>
              <a:ext cx="397892" cy="646462"/>
              <a:chOff x="1400864" y="1624076"/>
              <a:chExt cx="560368" cy="910439"/>
            </a:xfrm>
          </p:grpSpPr>
          <p:grpSp>
            <p:nvGrpSpPr>
              <p:cNvPr id="1204" name="Google Shape;1204;p84"/>
              <p:cNvGrpSpPr/>
              <p:nvPr/>
            </p:nvGrpSpPr>
            <p:grpSpPr>
              <a:xfrm>
                <a:off x="1400864" y="1624076"/>
                <a:ext cx="560368" cy="825149"/>
                <a:chOff x="1342876" y="1647676"/>
                <a:chExt cx="560368" cy="825149"/>
              </a:xfrm>
            </p:grpSpPr>
            <p:sp>
              <p:nvSpPr>
                <p:cNvPr id="1205" name="Google Shape;1205;p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84"/>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84"/>
            <p:cNvGrpSpPr/>
            <p:nvPr/>
          </p:nvGrpSpPr>
          <p:grpSpPr>
            <a:xfrm>
              <a:off x="4363565" y="3131028"/>
              <a:ext cx="397892" cy="646462"/>
              <a:chOff x="1400864" y="1624076"/>
              <a:chExt cx="560368" cy="910439"/>
            </a:xfrm>
          </p:grpSpPr>
          <p:grpSp>
            <p:nvGrpSpPr>
              <p:cNvPr id="1210" name="Google Shape;1210;p84"/>
              <p:cNvGrpSpPr/>
              <p:nvPr/>
            </p:nvGrpSpPr>
            <p:grpSpPr>
              <a:xfrm>
                <a:off x="1400864" y="1624076"/>
                <a:ext cx="560368" cy="825149"/>
                <a:chOff x="1342876" y="1647676"/>
                <a:chExt cx="560368" cy="825149"/>
              </a:xfrm>
            </p:grpSpPr>
            <p:sp>
              <p:nvSpPr>
                <p:cNvPr id="1211" name="Google Shape;1211;p84"/>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84"/>
            <p:cNvGrpSpPr/>
            <p:nvPr/>
          </p:nvGrpSpPr>
          <p:grpSpPr>
            <a:xfrm>
              <a:off x="6104589" y="3131028"/>
              <a:ext cx="397892" cy="646462"/>
              <a:chOff x="1400864" y="1624076"/>
              <a:chExt cx="560368" cy="910439"/>
            </a:xfrm>
          </p:grpSpPr>
          <p:grpSp>
            <p:nvGrpSpPr>
              <p:cNvPr id="1216" name="Google Shape;1216;p84"/>
              <p:cNvGrpSpPr/>
              <p:nvPr/>
            </p:nvGrpSpPr>
            <p:grpSpPr>
              <a:xfrm>
                <a:off x="1400864" y="1624076"/>
                <a:ext cx="560368" cy="825149"/>
                <a:chOff x="1342876" y="1647676"/>
                <a:chExt cx="560368" cy="825149"/>
              </a:xfrm>
            </p:grpSpPr>
            <p:sp>
              <p:nvSpPr>
                <p:cNvPr id="1217" name="Google Shape;1217;p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84"/>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84"/>
          <p:cNvGrpSpPr/>
          <p:nvPr/>
        </p:nvGrpSpPr>
        <p:grpSpPr>
          <a:xfrm>
            <a:off x="881517" y="1424144"/>
            <a:ext cx="7361989" cy="646462"/>
            <a:chOff x="881517" y="2219381"/>
            <a:chExt cx="7361989" cy="646462"/>
          </a:xfrm>
        </p:grpSpPr>
        <p:grpSp>
          <p:nvGrpSpPr>
            <p:cNvPr id="1226" name="Google Shape;1226;p84"/>
            <p:cNvGrpSpPr/>
            <p:nvPr/>
          </p:nvGrpSpPr>
          <p:grpSpPr>
            <a:xfrm>
              <a:off x="881517" y="2219381"/>
              <a:ext cx="397892" cy="646462"/>
              <a:chOff x="1400864" y="1624076"/>
              <a:chExt cx="560368" cy="910439"/>
            </a:xfrm>
          </p:grpSpPr>
          <p:grpSp>
            <p:nvGrpSpPr>
              <p:cNvPr id="1227" name="Google Shape;1227;p84"/>
              <p:cNvGrpSpPr/>
              <p:nvPr/>
            </p:nvGrpSpPr>
            <p:grpSpPr>
              <a:xfrm>
                <a:off x="1400864" y="1624076"/>
                <a:ext cx="560368" cy="825149"/>
                <a:chOff x="1342876" y="1647676"/>
                <a:chExt cx="560368" cy="825149"/>
              </a:xfrm>
            </p:grpSpPr>
            <p:sp>
              <p:nvSpPr>
                <p:cNvPr id="1228" name="Google Shape;1228;p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84"/>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84"/>
            <p:cNvGrpSpPr/>
            <p:nvPr/>
          </p:nvGrpSpPr>
          <p:grpSpPr>
            <a:xfrm>
              <a:off x="2622541" y="2219381"/>
              <a:ext cx="397892" cy="646462"/>
              <a:chOff x="1400864" y="1624076"/>
              <a:chExt cx="560368" cy="910439"/>
            </a:xfrm>
          </p:grpSpPr>
          <p:grpSp>
            <p:nvGrpSpPr>
              <p:cNvPr id="1233" name="Google Shape;1233;p84"/>
              <p:cNvGrpSpPr/>
              <p:nvPr/>
            </p:nvGrpSpPr>
            <p:grpSpPr>
              <a:xfrm>
                <a:off x="1400864" y="1624076"/>
                <a:ext cx="560368" cy="825149"/>
                <a:chOff x="1342876" y="1647676"/>
                <a:chExt cx="560368" cy="825149"/>
              </a:xfrm>
            </p:grpSpPr>
            <p:sp>
              <p:nvSpPr>
                <p:cNvPr id="1234" name="Google Shape;1234;p84"/>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84"/>
            <p:cNvGrpSpPr/>
            <p:nvPr/>
          </p:nvGrpSpPr>
          <p:grpSpPr>
            <a:xfrm>
              <a:off x="4363565" y="2219381"/>
              <a:ext cx="397892" cy="646462"/>
              <a:chOff x="1400864" y="1624076"/>
              <a:chExt cx="560368" cy="910439"/>
            </a:xfrm>
          </p:grpSpPr>
          <p:grpSp>
            <p:nvGrpSpPr>
              <p:cNvPr id="1239" name="Google Shape;1239;p84"/>
              <p:cNvGrpSpPr/>
              <p:nvPr/>
            </p:nvGrpSpPr>
            <p:grpSpPr>
              <a:xfrm>
                <a:off x="1400864" y="1624076"/>
                <a:ext cx="560368" cy="825149"/>
                <a:chOff x="1342876" y="1647676"/>
                <a:chExt cx="560368" cy="825149"/>
              </a:xfrm>
            </p:grpSpPr>
            <p:sp>
              <p:nvSpPr>
                <p:cNvPr id="1240" name="Google Shape;1240;p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84"/>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84"/>
            <p:cNvGrpSpPr/>
            <p:nvPr/>
          </p:nvGrpSpPr>
          <p:grpSpPr>
            <a:xfrm>
              <a:off x="6104589" y="2219381"/>
              <a:ext cx="397892" cy="646462"/>
              <a:chOff x="1400864" y="1624076"/>
              <a:chExt cx="560368" cy="910439"/>
            </a:xfrm>
          </p:grpSpPr>
          <p:grpSp>
            <p:nvGrpSpPr>
              <p:cNvPr id="1245" name="Google Shape;1245;p84"/>
              <p:cNvGrpSpPr/>
              <p:nvPr/>
            </p:nvGrpSpPr>
            <p:grpSpPr>
              <a:xfrm>
                <a:off x="1400864" y="1624076"/>
                <a:ext cx="560368" cy="825149"/>
                <a:chOff x="1342876" y="1647676"/>
                <a:chExt cx="560368" cy="825149"/>
              </a:xfrm>
            </p:grpSpPr>
            <p:sp>
              <p:nvSpPr>
                <p:cNvPr id="1246" name="Google Shape;1246;p84"/>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84"/>
            <p:cNvGrpSpPr/>
            <p:nvPr/>
          </p:nvGrpSpPr>
          <p:grpSpPr>
            <a:xfrm>
              <a:off x="7845614" y="2219381"/>
              <a:ext cx="397892" cy="646462"/>
              <a:chOff x="1400864" y="1624076"/>
              <a:chExt cx="560368" cy="910439"/>
            </a:xfrm>
          </p:grpSpPr>
          <p:grpSp>
            <p:nvGrpSpPr>
              <p:cNvPr id="1251" name="Google Shape;1251;p84"/>
              <p:cNvGrpSpPr/>
              <p:nvPr/>
            </p:nvGrpSpPr>
            <p:grpSpPr>
              <a:xfrm>
                <a:off x="1400864" y="1624076"/>
                <a:ext cx="560368" cy="825149"/>
                <a:chOff x="1342876" y="1647676"/>
                <a:chExt cx="560368" cy="825149"/>
              </a:xfrm>
            </p:grpSpPr>
            <p:sp>
              <p:nvSpPr>
                <p:cNvPr id="1252" name="Google Shape;1252;p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84"/>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85"/>
          <p:cNvGrpSpPr/>
          <p:nvPr/>
        </p:nvGrpSpPr>
        <p:grpSpPr>
          <a:xfrm>
            <a:off x="1761518" y="3131028"/>
            <a:ext cx="5620964" cy="646462"/>
            <a:chOff x="881517" y="3131028"/>
            <a:chExt cx="5620964" cy="646462"/>
          </a:xfrm>
        </p:grpSpPr>
        <p:grpSp>
          <p:nvGrpSpPr>
            <p:cNvPr id="1266" name="Google Shape;1266;p85"/>
            <p:cNvGrpSpPr/>
            <p:nvPr/>
          </p:nvGrpSpPr>
          <p:grpSpPr>
            <a:xfrm>
              <a:off x="881517" y="3131028"/>
              <a:ext cx="397892" cy="646462"/>
              <a:chOff x="1400864" y="1624076"/>
              <a:chExt cx="560368" cy="910439"/>
            </a:xfrm>
          </p:grpSpPr>
          <p:grpSp>
            <p:nvGrpSpPr>
              <p:cNvPr id="1267" name="Google Shape;1267;p85"/>
              <p:cNvGrpSpPr/>
              <p:nvPr/>
            </p:nvGrpSpPr>
            <p:grpSpPr>
              <a:xfrm>
                <a:off x="1400864" y="1624076"/>
                <a:ext cx="560368" cy="825149"/>
                <a:chOff x="1342876" y="1647676"/>
                <a:chExt cx="560368" cy="825149"/>
              </a:xfrm>
            </p:grpSpPr>
            <p:sp>
              <p:nvSpPr>
                <p:cNvPr id="1268" name="Google Shape;1268;p85"/>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85"/>
            <p:cNvGrpSpPr/>
            <p:nvPr/>
          </p:nvGrpSpPr>
          <p:grpSpPr>
            <a:xfrm>
              <a:off x="2622541" y="3131028"/>
              <a:ext cx="397892" cy="646462"/>
              <a:chOff x="1400864" y="1624076"/>
              <a:chExt cx="560368" cy="910439"/>
            </a:xfrm>
          </p:grpSpPr>
          <p:grpSp>
            <p:nvGrpSpPr>
              <p:cNvPr id="1273" name="Google Shape;1273;p85"/>
              <p:cNvGrpSpPr/>
              <p:nvPr/>
            </p:nvGrpSpPr>
            <p:grpSpPr>
              <a:xfrm>
                <a:off x="1400864" y="1624076"/>
                <a:ext cx="560368" cy="825149"/>
                <a:chOff x="1342876" y="1647676"/>
                <a:chExt cx="560368" cy="825149"/>
              </a:xfrm>
            </p:grpSpPr>
            <p:sp>
              <p:nvSpPr>
                <p:cNvPr id="1274" name="Google Shape;1274;p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85"/>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85"/>
            <p:cNvGrpSpPr/>
            <p:nvPr/>
          </p:nvGrpSpPr>
          <p:grpSpPr>
            <a:xfrm>
              <a:off x="4363565" y="3131028"/>
              <a:ext cx="397892" cy="646462"/>
              <a:chOff x="1400864" y="1624076"/>
              <a:chExt cx="560368" cy="910439"/>
            </a:xfrm>
          </p:grpSpPr>
          <p:grpSp>
            <p:nvGrpSpPr>
              <p:cNvPr id="1279" name="Google Shape;1279;p85"/>
              <p:cNvGrpSpPr/>
              <p:nvPr/>
            </p:nvGrpSpPr>
            <p:grpSpPr>
              <a:xfrm>
                <a:off x="1400864" y="1624076"/>
                <a:ext cx="560368" cy="825149"/>
                <a:chOff x="1342876" y="1647676"/>
                <a:chExt cx="560368" cy="825149"/>
              </a:xfrm>
            </p:grpSpPr>
            <p:sp>
              <p:nvSpPr>
                <p:cNvPr id="1280" name="Google Shape;1280;p85"/>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85"/>
            <p:cNvGrpSpPr/>
            <p:nvPr/>
          </p:nvGrpSpPr>
          <p:grpSpPr>
            <a:xfrm>
              <a:off x="6104589" y="3131028"/>
              <a:ext cx="397892" cy="646462"/>
              <a:chOff x="1400864" y="1624076"/>
              <a:chExt cx="560368" cy="910439"/>
            </a:xfrm>
          </p:grpSpPr>
          <p:grpSp>
            <p:nvGrpSpPr>
              <p:cNvPr id="1285" name="Google Shape;1285;p85"/>
              <p:cNvGrpSpPr/>
              <p:nvPr/>
            </p:nvGrpSpPr>
            <p:grpSpPr>
              <a:xfrm>
                <a:off x="1400864" y="1624076"/>
                <a:ext cx="560368" cy="825149"/>
                <a:chOff x="1342876" y="1647676"/>
                <a:chExt cx="560368" cy="825149"/>
              </a:xfrm>
            </p:grpSpPr>
            <p:sp>
              <p:nvSpPr>
                <p:cNvPr id="1286" name="Google Shape;1286;p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85"/>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85"/>
          <p:cNvGrpSpPr/>
          <p:nvPr/>
        </p:nvGrpSpPr>
        <p:grpSpPr>
          <a:xfrm>
            <a:off x="881517" y="1424144"/>
            <a:ext cx="7361989" cy="646462"/>
            <a:chOff x="881517" y="2219381"/>
            <a:chExt cx="7361989" cy="646462"/>
          </a:xfrm>
        </p:grpSpPr>
        <p:grpSp>
          <p:nvGrpSpPr>
            <p:cNvPr id="1295" name="Google Shape;1295;p85"/>
            <p:cNvGrpSpPr/>
            <p:nvPr/>
          </p:nvGrpSpPr>
          <p:grpSpPr>
            <a:xfrm>
              <a:off x="881517" y="2219381"/>
              <a:ext cx="397892" cy="646462"/>
              <a:chOff x="1400864" y="1624076"/>
              <a:chExt cx="560368" cy="910439"/>
            </a:xfrm>
          </p:grpSpPr>
          <p:grpSp>
            <p:nvGrpSpPr>
              <p:cNvPr id="1296" name="Google Shape;1296;p85"/>
              <p:cNvGrpSpPr/>
              <p:nvPr/>
            </p:nvGrpSpPr>
            <p:grpSpPr>
              <a:xfrm>
                <a:off x="1400864" y="1624076"/>
                <a:ext cx="560368" cy="825149"/>
                <a:chOff x="1342876" y="1647676"/>
                <a:chExt cx="560368" cy="825149"/>
              </a:xfrm>
            </p:grpSpPr>
            <p:sp>
              <p:nvSpPr>
                <p:cNvPr id="1297" name="Google Shape;1297;p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85"/>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85"/>
            <p:cNvGrpSpPr/>
            <p:nvPr/>
          </p:nvGrpSpPr>
          <p:grpSpPr>
            <a:xfrm>
              <a:off x="2622541" y="2219381"/>
              <a:ext cx="397892" cy="646462"/>
              <a:chOff x="1400864" y="1624076"/>
              <a:chExt cx="560368" cy="910439"/>
            </a:xfrm>
          </p:grpSpPr>
          <p:grpSp>
            <p:nvGrpSpPr>
              <p:cNvPr id="1302" name="Google Shape;1302;p85"/>
              <p:cNvGrpSpPr/>
              <p:nvPr/>
            </p:nvGrpSpPr>
            <p:grpSpPr>
              <a:xfrm>
                <a:off x="1400864" y="1624076"/>
                <a:ext cx="560368" cy="825149"/>
                <a:chOff x="1342876" y="1647676"/>
                <a:chExt cx="560368" cy="825149"/>
              </a:xfrm>
            </p:grpSpPr>
            <p:sp>
              <p:nvSpPr>
                <p:cNvPr id="1303" name="Google Shape;1303;p85"/>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85"/>
            <p:cNvGrpSpPr/>
            <p:nvPr/>
          </p:nvGrpSpPr>
          <p:grpSpPr>
            <a:xfrm>
              <a:off x="4363565" y="2219381"/>
              <a:ext cx="397892" cy="646462"/>
              <a:chOff x="1400864" y="1624076"/>
              <a:chExt cx="560368" cy="910439"/>
            </a:xfrm>
          </p:grpSpPr>
          <p:grpSp>
            <p:nvGrpSpPr>
              <p:cNvPr id="1308" name="Google Shape;1308;p85"/>
              <p:cNvGrpSpPr/>
              <p:nvPr/>
            </p:nvGrpSpPr>
            <p:grpSpPr>
              <a:xfrm>
                <a:off x="1400864" y="1624076"/>
                <a:ext cx="560368" cy="825149"/>
                <a:chOff x="1342876" y="1647676"/>
                <a:chExt cx="560368" cy="825149"/>
              </a:xfrm>
            </p:grpSpPr>
            <p:sp>
              <p:nvSpPr>
                <p:cNvPr id="1309" name="Google Shape;1309;p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85"/>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85"/>
            <p:cNvGrpSpPr/>
            <p:nvPr/>
          </p:nvGrpSpPr>
          <p:grpSpPr>
            <a:xfrm>
              <a:off x="6104589" y="2219381"/>
              <a:ext cx="397892" cy="646462"/>
              <a:chOff x="1400864" y="1624076"/>
              <a:chExt cx="560368" cy="910439"/>
            </a:xfrm>
          </p:grpSpPr>
          <p:grpSp>
            <p:nvGrpSpPr>
              <p:cNvPr id="1314" name="Google Shape;1314;p85"/>
              <p:cNvGrpSpPr/>
              <p:nvPr/>
            </p:nvGrpSpPr>
            <p:grpSpPr>
              <a:xfrm>
                <a:off x="1400864" y="1624076"/>
                <a:ext cx="560368" cy="825149"/>
                <a:chOff x="1342876" y="1647676"/>
                <a:chExt cx="560368" cy="825149"/>
              </a:xfrm>
            </p:grpSpPr>
            <p:sp>
              <p:nvSpPr>
                <p:cNvPr id="1315" name="Google Shape;1315;p85"/>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85"/>
            <p:cNvGrpSpPr/>
            <p:nvPr/>
          </p:nvGrpSpPr>
          <p:grpSpPr>
            <a:xfrm>
              <a:off x="7845614" y="2219381"/>
              <a:ext cx="397892" cy="646462"/>
              <a:chOff x="1400864" y="1624076"/>
              <a:chExt cx="560368" cy="910439"/>
            </a:xfrm>
          </p:grpSpPr>
          <p:grpSp>
            <p:nvGrpSpPr>
              <p:cNvPr id="1320" name="Google Shape;1320;p85"/>
              <p:cNvGrpSpPr/>
              <p:nvPr/>
            </p:nvGrpSpPr>
            <p:grpSpPr>
              <a:xfrm>
                <a:off x="1400864" y="1624076"/>
                <a:ext cx="560368" cy="825149"/>
                <a:chOff x="1342876" y="1647676"/>
                <a:chExt cx="560368" cy="825149"/>
              </a:xfrm>
            </p:grpSpPr>
            <p:sp>
              <p:nvSpPr>
                <p:cNvPr id="1321" name="Google Shape;1321;p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85"/>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86"/>
          <p:cNvGrpSpPr/>
          <p:nvPr/>
        </p:nvGrpSpPr>
        <p:grpSpPr>
          <a:xfrm>
            <a:off x="881517" y="3131028"/>
            <a:ext cx="7361989" cy="646462"/>
            <a:chOff x="881517" y="2219381"/>
            <a:chExt cx="7361989" cy="646462"/>
          </a:xfrm>
        </p:grpSpPr>
        <p:grpSp>
          <p:nvGrpSpPr>
            <p:cNvPr id="1335" name="Google Shape;1335;p86"/>
            <p:cNvGrpSpPr/>
            <p:nvPr/>
          </p:nvGrpSpPr>
          <p:grpSpPr>
            <a:xfrm>
              <a:off x="881517" y="2219381"/>
              <a:ext cx="397892" cy="646462"/>
              <a:chOff x="1400864" y="1624076"/>
              <a:chExt cx="560368" cy="910439"/>
            </a:xfrm>
          </p:grpSpPr>
          <p:grpSp>
            <p:nvGrpSpPr>
              <p:cNvPr id="1336" name="Google Shape;1336;p86"/>
              <p:cNvGrpSpPr/>
              <p:nvPr/>
            </p:nvGrpSpPr>
            <p:grpSpPr>
              <a:xfrm>
                <a:off x="1400864" y="1624076"/>
                <a:ext cx="560368" cy="825149"/>
                <a:chOff x="1342876" y="1647676"/>
                <a:chExt cx="560368" cy="825149"/>
              </a:xfrm>
            </p:grpSpPr>
            <p:sp>
              <p:nvSpPr>
                <p:cNvPr id="1337" name="Google Shape;1337;p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86"/>
            <p:cNvGrpSpPr/>
            <p:nvPr/>
          </p:nvGrpSpPr>
          <p:grpSpPr>
            <a:xfrm>
              <a:off x="2622541" y="2219381"/>
              <a:ext cx="397892" cy="646462"/>
              <a:chOff x="1400864" y="1624076"/>
              <a:chExt cx="560368" cy="910439"/>
            </a:xfrm>
          </p:grpSpPr>
          <p:grpSp>
            <p:nvGrpSpPr>
              <p:cNvPr id="1342" name="Google Shape;1342;p86"/>
              <p:cNvGrpSpPr/>
              <p:nvPr/>
            </p:nvGrpSpPr>
            <p:grpSpPr>
              <a:xfrm>
                <a:off x="1400864" y="1624076"/>
                <a:ext cx="560368" cy="825149"/>
                <a:chOff x="1342876" y="1647676"/>
                <a:chExt cx="560368" cy="825149"/>
              </a:xfrm>
            </p:grpSpPr>
            <p:sp>
              <p:nvSpPr>
                <p:cNvPr id="1343" name="Google Shape;1343;p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86"/>
            <p:cNvGrpSpPr/>
            <p:nvPr/>
          </p:nvGrpSpPr>
          <p:grpSpPr>
            <a:xfrm>
              <a:off x="4363565" y="2219381"/>
              <a:ext cx="397892" cy="646462"/>
              <a:chOff x="1400864" y="1624076"/>
              <a:chExt cx="560368" cy="910439"/>
            </a:xfrm>
          </p:grpSpPr>
          <p:grpSp>
            <p:nvGrpSpPr>
              <p:cNvPr id="1348" name="Google Shape;1348;p86"/>
              <p:cNvGrpSpPr/>
              <p:nvPr/>
            </p:nvGrpSpPr>
            <p:grpSpPr>
              <a:xfrm>
                <a:off x="1400864" y="1624076"/>
                <a:ext cx="560368" cy="825149"/>
                <a:chOff x="1342876" y="1647676"/>
                <a:chExt cx="560368" cy="825149"/>
              </a:xfrm>
            </p:grpSpPr>
            <p:sp>
              <p:nvSpPr>
                <p:cNvPr id="1349" name="Google Shape;1349;p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86"/>
            <p:cNvGrpSpPr/>
            <p:nvPr/>
          </p:nvGrpSpPr>
          <p:grpSpPr>
            <a:xfrm>
              <a:off x="6104589" y="2219381"/>
              <a:ext cx="397892" cy="646462"/>
              <a:chOff x="1400864" y="1624076"/>
              <a:chExt cx="560368" cy="910439"/>
            </a:xfrm>
          </p:grpSpPr>
          <p:grpSp>
            <p:nvGrpSpPr>
              <p:cNvPr id="1354" name="Google Shape;1354;p86"/>
              <p:cNvGrpSpPr/>
              <p:nvPr/>
            </p:nvGrpSpPr>
            <p:grpSpPr>
              <a:xfrm>
                <a:off x="1400864" y="1624076"/>
                <a:ext cx="560368" cy="825149"/>
                <a:chOff x="1342876" y="1647676"/>
                <a:chExt cx="560368" cy="825149"/>
              </a:xfrm>
            </p:grpSpPr>
            <p:sp>
              <p:nvSpPr>
                <p:cNvPr id="1355" name="Google Shape;1355;p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86"/>
            <p:cNvGrpSpPr/>
            <p:nvPr/>
          </p:nvGrpSpPr>
          <p:grpSpPr>
            <a:xfrm>
              <a:off x="7845614" y="2219381"/>
              <a:ext cx="397892" cy="646462"/>
              <a:chOff x="1400864" y="1624076"/>
              <a:chExt cx="560368" cy="910439"/>
            </a:xfrm>
          </p:grpSpPr>
          <p:grpSp>
            <p:nvGrpSpPr>
              <p:cNvPr id="1360" name="Google Shape;1360;p86"/>
              <p:cNvGrpSpPr/>
              <p:nvPr/>
            </p:nvGrpSpPr>
            <p:grpSpPr>
              <a:xfrm>
                <a:off x="1400864" y="1624076"/>
                <a:ext cx="560368" cy="825149"/>
                <a:chOff x="1342876" y="1647676"/>
                <a:chExt cx="560368" cy="825149"/>
              </a:xfrm>
            </p:grpSpPr>
            <p:sp>
              <p:nvSpPr>
                <p:cNvPr id="1361" name="Google Shape;1361;p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86"/>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86"/>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86"/>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86"/>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86"/>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86"/>
          <p:cNvGrpSpPr/>
          <p:nvPr/>
        </p:nvGrpSpPr>
        <p:grpSpPr>
          <a:xfrm>
            <a:off x="881517" y="1424144"/>
            <a:ext cx="7361989" cy="646462"/>
            <a:chOff x="881517" y="2219381"/>
            <a:chExt cx="7361989" cy="646462"/>
          </a:xfrm>
        </p:grpSpPr>
        <p:grpSp>
          <p:nvGrpSpPr>
            <p:cNvPr id="1371" name="Google Shape;1371;p86"/>
            <p:cNvGrpSpPr/>
            <p:nvPr/>
          </p:nvGrpSpPr>
          <p:grpSpPr>
            <a:xfrm>
              <a:off x="881517" y="2219381"/>
              <a:ext cx="397892" cy="646462"/>
              <a:chOff x="1400864" y="1624076"/>
              <a:chExt cx="560368" cy="910439"/>
            </a:xfrm>
          </p:grpSpPr>
          <p:grpSp>
            <p:nvGrpSpPr>
              <p:cNvPr id="1372" name="Google Shape;1372;p86"/>
              <p:cNvGrpSpPr/>
              <p:nvPr/>
            </p:nvGrpSpPr>
            <p:grpSpPr>
              <a:xfrm>
                <a:off x="1400864" y="1624076"/>
                <a:ext cx="560368" cy="825149"/>
                <a:chOff x="1342876" y="1647676"/>
                <a:chExt cx="560368" cy="825149"/>
              </a:xfrm>
            </p:grpSpPr>
            <p:sp>
              <p:nvSpPr>
                <p:cNvPr id="1373" name="Google Shape;1373;p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86"/>
            <p:cNvGrpSpPr/>
            <p:nvPr/>
          </p:nvGrpSpPr>
          <p:grpSpPr>
            <a:xfrm>
              <a:off x="2622541" y="2219381"/>
              <a:ext cx="397892" cy="646462"/>
              <a:chOff x="1400864" y="1624076"/>
              <a:chExt cx="560368" cy="910439"/>
            </a:xfrm>
          </p:grpSpPr>
          <p:grpSp>
            <p:nvGrpSpPr>
              <p:cNvPr id="1378" name="Google Shape;1378;p86"/>
              <p:cNvGrpSpPr/>
              <p:nvPr/>
            </p:nvGrpSpPr>
            <p:grpSpPr>
              <a:xfrm>
                <a:off x="1400864" y="1624076"/>
                <a:ext cx="560368" cy="825149"/>
                <a:chOff x="1342876" y="1647676"/>
                <a:chExt cx="560368" cy="825149"/>
              </a:xfrm>
            </p:grpSpPr>
            <p:sp>
              <p:nvSpPr>
                <p:cNvPr id="1379" name="Google Shape;1379;p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86"/>
            <p:cNvGrpSpPr/>
            <p:nvPr/>
          </p:nvGrpSpPr>
          <p:grpSpPr>
            <a:xfrm>
              <a:off x="4363565" y="2219381"/>
              <a:ext cx="397892" cy="646462"/>
              <a:chOff x="1400864" y="1624076"/>
              <a:chExt cx="560368" cy="910439"/>
            </a:xfrm>
          </p:grpSpPr>
          <p:grpSp>
            <p:nvGrpSpPr>
              <p:cNvPr id="1384" name="Google Shape;1384;p86"/>
              <p:cNvGrpSpPr/>
              <p:nvPr/>
            </p:nvGrpSpPr>
            <p:grpSpPr>
              <a:xfrm>
                <a:off x="1400864" y="1624076"/>
                <a:ext cx="560368" cy="825149"/>
                <a:chOff x="1342876" y="1647676"/>
                <a:chExt cx="560368" cy="825149"/>
              </a:xfrm>
            </p:grpSpPr>
            <p:sp>
              <p:nvSpPr>
                <p:cNvPr id="1385" name="Google Shape;1385;p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86"/>
            <p:cNvGrpSpPr/>
            <p:nvPr/>
          </p:nvGrpSpPr>
          <p:grpSpPr>
            <a:xfrm>
              <a:off x="6104589" y="2219381"/>
              <a:ext cx="397892" cy="646462"/>
              <a:chOff x="1400864" y="1624076"/>
              <a:chExt cx="560368" cy="910439"/>
            </a:xfrm>
          </p:grpSpPr>
          <p:grpSp>
            <p:nvGrpSpPr>
              <p:cNvPr id="1390" name="Google Shape;1390;p86"/>
              <p:cNvGrpSpPr/>
              <p:nvPr/>
            </p:nvGrpSpPr>
            <p:grpSpPr>
              <a:xfrm>
                <a:off x="1400864" y="1624076"/>
                <a:ext cx="560368" cy="825149"/>
                <a:chOff x="1342876" y="1647676"/>
                <a:chExt cx="560368" cy="825149"/>
              </a:xfrm>
            </p:grpSpPr>
            <p:sp>
              <p:nvSpPr>
                <p:cNvPr id="1391" name="Google Shape;1391;p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86"/>
            <p:cNvGrpSpPr/>
            <p:nvPr/>
          </p:nvGrpSpPr>
          <p:grpSpPr>
            <a:xfrm>
              <a:off x="7845614" y="2219381"/>
              <a:ext cx="397892" cy="646462"/>
              <a:chOff x="1400864" y="1624076"/>
              <a:chExt cx="560368" cy="910439"/>
            </a:xfrm>
          </p:grpSpPr>
          <p:grpSp>
            <p:nvGrpSpPr>
              <p:cNvPr id="1396" name="Google Shape;1396;p86"/>
              <p:cNvGrpSpPr/>
              <p:nvPr/>
            </p:nvGrpSpPr>
            <p:grpSpPr>
              <a:xfrm>
                <a:off x="1400864" y="1624076"/>
                <a:ext cx="560368" cy="825149"/>
                <a:chOff x="1342876" y="1647676"/>
                <a:chExt cx="560368" cy="825149"/>
              </a:xfrm>
            </p:grpSpPr>
            <p:sp>
              <p:nvSpPr>
                <p:cNvPr id="1397" name="Google Shape;1397;p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86"/>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86"/>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86"/>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86"/>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86"/>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87"/>
          <p:cNvGrpSpPr/>
          <p:nvPr/>
        </p:nvGrpSpPr>
        <p:grpSpPr>
          <a:xfrm>
            <a:off x="2805107" y="1224889"/>
            <a:ext cx="3533786" cy="3185052"/>
            <a:chOff x="2801099" y="1114361"/>
            <a:chExt cx="3533786" cy="3185052"/>
          </a:xfrm>
        </p:grpSpPr>
        <p:grpSp>
          <p:nvGrpSpPr>
            <p:cNvPr id="1411" name="Google Shape;1411;p87"/>
            <p:cNvGrpSpPr/>
            <p:nvPr/>
          </p:nvGrpSpPr>
          <p:grpSpPr>
            <a:xfrm>
              <a:off x="2801099" y="1228944"/>
              <a:ext cx="3533786" cy="2955886"/>
              <a:chOff x="2801099" y="1066147"/>
              <a:chExt cx="3533786" cy="2955886"/>
            </a:xfrm>
          </p:grpSpPr>
          <p:grpSp>
            <p:nvGrpSpPr>
              <p:cNvPr id="1412" name="Google Shape;1412;p87"/>
              <p:cNvGrpSpPr/>
              <p:nvPr/>
            </p:nvGrpSpPr>
            <p:grpSpPr>
              <a:xfrm>
                <a:off x="6252959" y="1066147"/>
                <a:ext cx="81926" cy="2955886"/>
                <a:chOff x="6252959" y="1066147"/>
                <a:chExt cx="81926" cy="2955886"/>
              </a:xfrm>
            </p:grpSpPr>
            <p:sp>
              <p:nvSpPr>
                <p:cNvPr id="1413" name="Google Shape;1413;p87"/>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87"/>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87"/>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87"/>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87"/>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87"/>
              <p:cNvGrpSpPr/>
              <p:nvPr/>
            </p:nvGrpSpPr>
            <p:grpSpPr>
              <a:xfrm>
                <a:off x="2801099" y="1066147"/>
                <a:ext cx="81926" cy="2955886"/>
                <a:chOff x="2801099" y="1066147"/>
                <a:chExt cx="81926" cy="2955886"/>
              </a:xfrm>
            </p:grpSpPr>
            <p:sp>
              <p:nvSpPr>
                <p:cNvPr id="1419" name="Google Shape;1419;p87"/>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87"/>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87"/>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87"/>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87"/>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87"/>
            <p:cNvGrpSpPr/>
            <p:nvPr/>
          </p:nvGrpSpPr>
          <p:grpSpPr>
            <a:xfrm>
              <a:off x="2975830" y="1114361"/>
              <a:ext cx="3184323" cy="3185052"/>
              <a:chOff x="2908735" y="1068601"/>
              <a:chExt cx="3326530" cy="3327292"/>
            </a:xfrm>
          </p:grpSpPr>
          <p:sp>
            <p:nvSpPr>
              <p:cNvPr id="1425" name="Google Shape;1425;p87"/>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87"/>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87"/>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87"/>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87"/>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87"/>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87"/>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87"/>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87"/>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87"/>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87"/>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87"/>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87"/>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87"/>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87"/>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87"/>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87"/>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87"/>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87"/>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87"/>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87"/>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87"/>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87"/>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87"/>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87"/>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87"/>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87"/>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87"/>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87"/>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87"/>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87"/>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87"/>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87"/>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87"/>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87"/>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87"/>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87"/>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87"/>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87"/>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87"/>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87"/>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87"/>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89"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3" name="Google Shape;1473;p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89"/>
          <p:cNvGrpSpPr/>
          <p:nvPr/>
        </p:nvGrpSpPr>
        <p:grpSpPr>
          <a:xfrm>
            <a:off x="2263140" y="1653932"/>
            <a:ext cx="4747260" cy="830997"/>
            <a:chOff x="2263140" y="1779657"/>
            <a:chExt cx="4747260" cy="830997"/>
          </a:xfrm>
        </p:grpSpPr>
        <p:cxnSp>
          <p:nvCxnSpPr>
            <p:cNvPr id="1475" name="Google Shape;1475;p89"/>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89"/>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IN"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89"/>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0" name="Google Shape;1480;p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90"/>
          <p:cNvGrpSpPr/>
          <p:nvPr/>
        </p:nvGrpSpPr>
        <p:grpSpPr>
          <a:xfrm>
            <a:off x="2263140" y="1653932"/>
            <a:ext cx="4747260" cy="830997"/>
            <a:chOff x="2263140" y="1779657"/>
            <a:chExt cx="4747260" cy="830997"/>
          </a:xfrm>
        </p:grpSpPr>
        <p:cxnSp>
          <p:nvCxnSpPr>
            <p:cNvPr id="1482" name="Google Shape;1482;p90"/>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IN"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7" name="Google Shape;1487;p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91"/>
          <p:cNvGrpSpPr/>
          <p:nvPr/>
        </p:nvGrpSpPr>
        <p:grpSpPr>
          <a:xfrm>
            <a:off x="2263140" y="1653932"/>
            <a:ext cx="4747260" cy="830997"/>
            <a:chOff x="2263140" y="1779657"/>
            <a:chExt cx="4747260" cy="830997"/>
          </a:xfrm>
        </p:grpSpPr>
        <p:cxnSp>
          <p:nvCxnSpPr>
            <p:cNvPr id="1489" name="Google Shape;1489;p91"/>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IN"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71"/>
        <p:cNvGrpSpPr/>
        <p:nvPr/>
      </p:nvGrpSpPr>
      <p:grpSpPr>
        <a:xfrm>
          <a:off x="0" y="0"/>
          <a:ext cx="0" cy="0"/>
          <a:chOff x="0" y="0"/>
          <a:chExt cx="0" cy="0"/>
        </a:xfrm>
      </p:grpSpPr>
      <p:pic>
        <p:nvPicPr>
          <p:cNvPr id="72" name="Google Shape;72;p20"/>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73" name="Google Shape;73;p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74" name="Google Shape;74;p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5" name="Google Shape;75;p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6" name="Google Shape;76;p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 name="Google Shape;77;p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4" name="Google Shape;1494;p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92"/>
          <p:cNvGrpSpPr/>
          <p:nvPr/>
        </p:nvGrpSpPr>
        <p:grpSpPr>
          <a:xfrm>
            <a:off x="1403060" y="1183590"/>
            <a:ext cx="6337881" cy="1569620"/>
            <a:chOff x="1492092" y="1002130"/>
            <a:chExt cx="6337881" cy="1569620"/>
          </a:xfrm>
        </p:grpSpPr>
        <p:cxnSp>
          <p:nvCxnSpPr>
            <p:cNvPr id="1496" name="Google Shape;1496;p92"/>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92"/>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92"/>
          <p:cNvGrpSpPr/>
          <p:nvPr/>
        </p:nvGrpSpPr>
        <p:grpSpPr>
          <a:xfrm>
            <a:off x="1492092" y="3662045"/>
            <a:ext cx="6159817" cy="71120"/>
            <a:chOff x="2145983" y="2931954"/>
            <a:chExt cx="6159817" cy="71120"/>
          </a:xfrm>
        </p:grpSpPr>
        <p:sp>
          <p:nvSpPr>
            <p:cNvPr id="1499" name="Google Shape;1499;p92"/>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92"/>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92"/>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93"/>
          <p:cNvGrpSpPr/>
          <p:nvPr/>
        </p:nvGrpSpPr>
        <p:grpSpPr>
          <a:xfrm>
            <a:off x="444" y="0"/>
            <a:ext cx="9143556" cy="5143500"/>
            <a:chOff x="444" y="317809"/>
            <a:chExt cx="9143556" cy="5143500"/>
          </a:xfrm>
        </p:grpSpPr>
        <p:pic>
          <p:nvPicPr>
            <p:cNvPr id="1504" name="Google Shape;1504;p93"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93"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9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93"/>
          <p:cNvGrpSpPr/>
          <p:nvPr/>
        </p:nvGrpSpPr>
        <p:grpSpPr>
          <a:xfrm>
            <a:off x="904073" y="1547578"/>
            <a:ext cx="7494347" cy="2133815"/>
            <a:chOff x="822793" y="1506938"/>
            <a:chExt cx="7494347" cy="2133815"/>
          </a:xfrm>
        </p:grpSpPr>
        <p:sp>
          <p:nvSpPr>
            <p:cNvPr id="1508" name="Google Shape;1508;p93"/>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93"/>
            <p:cNvGrpSpPr/>
            <p:nvPr/>
          </p:nvGrpSpPr>
          <p:grpSpPr>
            <a:xfrm>
              <a:off x="822793" y="1506938"/>
              <a:ext cx="7391734" cy="1999241"/>
              <a:chOff x="1565910" y="1469735"/>
              <a:chExt cx="6079542" cy="2048377"/>
            </a:xfrm>
          </p:grpSpPr>
          <p:sp>
            <p:nvSpPr>
              <p:cNvPr id="1510" name="Google Shape;1510;p93"/>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93"/>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93"/>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94"/>
          <p:cNvGrpSpPr/>
          <p:nvPr/>
        </p:nvGrpSpPr>
        <p:grpSpPr>
          <a:xfrm>
            <a:off x="444" y="0"/>
            <a:ext cx="9143556" cy="5143500"/>
            <a:chOff x="444" y="317809"/>
            <a:chExt cx="9143556" cy="5143500"/>
          </a:xfrm>
        </p:grpSpPr>
        <p:pic>
          <p:nvPicPr>
            <p:cNvPr id="1515" name="Google Shape;1515;p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94"/>
          <p:cNvGrpSpPr/>
          <p:nvPr/>
        </p:nvGrpSpPr>
        <p:grpSpPr>
          <a:xfrm>
            <a:off x="904073" y="1547578"/>
            <a:ext cx="7494347" cy="2133815"/>
            <a:chOff x="822793" y="1506938"/>
            <a:chExt cx="7494347" cy="2133815"/>
          </a:xfrm>
        </p:grpSpPr>
        <p:sp>
          <p:nvSpPr>
            <p:cNvPr id="1519" name="Google Shape;1519;p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94"/>
            <p:cNvGrpSpPr/>
            <p:nvPr/>
          </p:nvGrpSpPr>
          <p:grpSpPr>
            <a:xfrm>
              <a:off x="822793" y="1506938"/>
              <a:ext cx="7391734" cy="1999241"/>
              <a:chOff x="1565910" y="1469735"/>
              <a:chExt cx="6079542" cy="2048377"/>
            </a:xfrm>
          </p:grpSpPr>
          <p:sp>
            <p:nvSpPr>
              <p:cNvPr id="1521" name="Google Shape;1521;p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95"/>
          <p:cNvGrpSpPr/>
          <p:nvPr/>
        </p:nvGrpSpPr>
        <p:grpSpPr>
          <a:xfrm>
            <a:off x="444" y="0"/>
            <a:ext cx="9143556" cy="5143500"/>
            <a:chOff x="444" y="317809"/>
            <a:chExt cx="9143556" cy="5143500"/>
          </a:xfrm>
        </p:grpSpPr>
        <p:pic>
          <p:nvPicPr>
            <p:cNvPr id="1526" name="Google Shape;1526;p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95"/>
          <p:cNvGrpSpPr/>
          <p:nvPr/>
        </p:nvGrpSpPr>
        <p:grpSpPr>
          <a:xfrm>
            <a:off x="904073" y="1547578"/>
            <a:ext cx="7494347" cy="2133815"/>
            <a:chOff x="822793" y="1506938"/>
            <a:chExt cx="7494347" cy="2133815"/>
          </a:xfrm>
        </p:grpSpPr>
        <p:sp>
          <p:nvSpPr>
            <p:cNvPr id="1530" name="Google Shape;1530;p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95"/>
            <p:cNvGrpSpPr/>
            <p:nvPr/>
          </p:nvGrpSpPr>
          <p:grpSpPr>
            <a:xfrm>
              <a:off x="822793" y="1506938"/>
              <a:ext cx="7391734" cy="1999241"/>
              <a:chOff x="1565910" y="1469735"/>
              <a:chExt cx="6079542" cy="2048377"/>
            </a:xfrm>
          </p:grpSpPr>
          <p:sp>
            <p:nvSpPr>
              <p:cNvPr id="1532" name="Google Shape;1532;p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96"/>
          <p:cNvGrpSpPr/>
          <p:nvPr/>
        </p:nvGrpSpPr>
        <p:grpSpPr>
          <a:xfrm>
            <a:off x="444" y="0"/>
            <a:ext cx="9143556" cy="5143500"/>
            <a:chOff x="444" y="317809"/>
            <a:chExt cx="9143556" cy="5143500"/>
          </a:xfrm>
        </p:grpSpPr>
        <p:pic>
          <p:nvPicPr>
            <p:cNvPr id="1537" name="Google Shape;1537;p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96"/>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96"/>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96"/>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96"/>
          <p:cNvGrpSpPr/>
          <p:nvPr/>
        </p:nvGrpSpPr>
        <p:grpSpPr>
          <a:xfrm>
            <a:off x="1985011" y="1602036"/>
            <a:ext cx="502919" cy="45719"/>
            <a:chOff x="1985011" y="1602036"/>
            <a:chExt cx="502919" cy="45719"/>
          </a:xfrm>
        </p:grpSpPr>
        <p:sp>
          <p:nvSpPr>
            <p:cNvPr id="1544" name="Google Shape;1544;p96"/>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96"/>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96"/>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96"/>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96"/>
          <p:cNvGrpSpPr/>
          <p:nvPr/>
        </p:nvGrpSpPr>
        <p:grpSpPr>
          <a:xfrm>
            <a:off x="6656071" y="3518606"/>
            <a:ext cx="502919" cy="45719"/>
            <a:chOff x="6656071" y="3518606"/>
            <a:chExt cx="502919" cy="45719"/>
          </a:xfrm>
        </p:grpSpPr>
        <p:sp>
          <p:nvSpPr>
            <p:cNvPr id="1549" name="Google Shape;1549;p96"/>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96"/>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96"/>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96"/>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96"/>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97"/>
          <p:cNvGrpSpPr/>
          <p:nvPr/>
        </p:nvGrpSpPr>
        <p:grpSpPr>
          <a:xfrm>
            <a:off x="444" y="0"/>
            <a:ext cx="9143556" cy="5143500"/>
            <a:chOff x="444" y="317809"/>
            <a:chExt cx="9143556" cy="5143500"/>
          </a:xfrm>
        </p:grpSpPr>
        <p:pic>
          <p:nvPicPr>
            <p:cNvPr id="1556" name="Google Shape;1556;p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97"/>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97"/>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97"/>
          <p:cNvGrpSpPr/>
          <p:nvPr/>
        </p:nvGrpSpPr>
        <p:grpSpPr>
          <a:xfrm>
            <a:off x="1985011" y="1602036"/>
            <a:ext cx="502919" cy="45719"/>
            <a:chOff x="1985011" y="1602036"/>
            <a:chExt cx="502919" cy="45719"/>
          </a:xfrm>
        </p:grpSpPr>
        <p:sp>
          <p:nvSpPr>
            <p:cNvPr id="1563" name="Google Shape;1563;p97"/>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97"/>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97"/>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97"/>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97"/>
          <p:cNvGrpSpPr/>
          <p:nvPr/>
        </p:nvGrpSpPr>
        <p:grpSpPr>
          <a:xfrm>
            <a:off x="6656071" y="3518606"/>
            <a:ext cx="502919" cy="45719"/>
            <a:chOff x="6656071" y="3518606"/>
            <a:chExt cx="502919" cy="45719"/>
          </a:xfrm>
        </p:grpSpPr>
        <p:sp>
          <p:nvSpPr>
            <p:cNvPr id="1568" name="Google Shape;1568;p97"/>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97"/>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97"/>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97"/>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98"/>
          <p:cNvGrpSpPr/>
          <p:nvPr/>
        </p:nvGrpSpPr>
        <p:grpSpPr>
          <a:xfrm>
            <a:off x="444" y="0"/>
            <a:ext cx="9143556" cy="5143500"/>
            <a:chOff x="444" y="317809"/>
            <a:chExt cx="9143556" cy="5143500"/>
          </a:xfrm>
        </p:grpSpPr>
        <p:pic>
          <p:nvPicPr>
            <p:cNvPr id="1575" name="Google Shape;1575;p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98"/>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98"/>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98"/>
          <p:cNvGrpSpPr/>
          <p:nvPr/>
        </p:nvGrpSpPr>
        <p:grpSpPr>
          <a:xfrm>
            <a:off x="1985011" y="1602036"/>
            <a:ext cx="502919" cy="45719"/>
            <a:chOff x="1985011" y="1602036"/>
            <a:chExt cx="502919" cy="45719"/>
          </a:xfrm>
        </p:grpSpPr>
        <p:sp>
          <p:nvSpPr>
            <p:cNvPr id="1582" name="Google Shape;1582;p98"/>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98"/>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98"/>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98"/>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98"/>
          <p:cNvGrpSpPr/>
          <p:nvPr/>
        </p:nvGrpSpPr>
        <p:grpSpPr>
          <a:xfrm>
            <a:off x="6656071" y="3518606"/>
            <a:ext cx="502919" cy="45719"/>
            <a:chOff x="6656071" y="3518606"/>
            <a:chExt cx="502919" cy="45719"/>
          </a:xfrm>
        </p:grpSpPr>
        <p:sp>
          <p:nvSpPr>
            <p:cNvPr id="1587" name="Google Shape;1587;p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99"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4" name="Google Shape;1594;p9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99"/>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IN"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596" name="Google Shape;1596;p99"/>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99"/>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100"/>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100"/>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01" name="Google Shape;1601;p100"/>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02" name="Google Shape;1602;p100"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100"/>
          <p:cNvGrpSpPr/>
          <p:nvPr/>
        </p:nvGrpSpPr>
        <p:grpSpPr>
          <a:xfrm>
            <a:off x="724005" y="301093"/>
            <a:ext cx="2665754" cy="542340"/>
            <a:chOff x="5567543" y="349969"/>
            <a:chExt cx="2665754" cy="542340"/>
          </a:xfrm>
        </p:grpSpPr>
        <p:sp>
          <p:nvSpPr>
            <p:cNvPr id="1604" name="Google Shape;1604;p100"/>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IN"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05" name="Google Shape;1605;p100"/>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100"/>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1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101"/>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0" name="Google Shape;1610;p1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11" name="Google Shape;1611;p101"/>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12" name="Google Shape;1612;p101"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3" name="Google Shape;1613;p101"/>
          <p:cNvGrpSpPr/>
          <p:nvPr/>
        </p:nvGrpSpPr>
        <p:grpSpPr>
          <a:xfrm>
            <a:off x="724005" y="301093"/>
            <a:ext cx="2665754" cy="542340"/>
            <a:chOff x="5567543" y="349969"/>
            <a:chExt cx="2665754" cy="542340"/>
          </a:xfrm>
        </p:grpSpPr>
        <p:sp>
          <p:nvSpPr>
            <p:cNvPr id="1614" name="Google Shape;1614;p1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IN"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5" name="Google Shape;1615;p1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1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78"/>
        <p:cNvGrpSpPr/>
        <p:nvPr/>
      </p:nvGrpSpPr>
      <p:grpSpPr>
        <a:xfrm>
          <a:off x="0" y="0"/>
          <a:ext cx="0" cy="0"/>
          <a:chOff x="0" y="0"/>
          <a:chExt cx="0" cy="0"/>
        </a:xfrm>
      </p:grpSpPr>
      <p:sp>
        <p:nvSpPr>
          <p:cNvPr id="79" name="Google Shape;79;p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0" name="Google Shape;80;p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1" name="Google Shape;81;p21"/>
          <p:cNvSpPr>
            <a:spLocks noGrp="1"/>
          </p:cNvSpPr>
          <p:nvPr>
            <p:ph type="pic" idx="2"/>
          </p:nvPr>
        </p:nvSpPr>
        <p:spPr>
          <a:xfrm>
            <a:off x="4983850" y="776920"/>
            <a:ext cx="4160150" cy="4050508"/>
          </a:xfrm>
          <a:prstGeom prst="rect">
            <a:avLst/>
          </a:prstGeom>
          <a:noFill/>
          <a:ln>
            <a:noFill/>
          </a:ln>
        </p:spPr>
      </p:sp>
      <p:sp>
        <p:nvSpPr>
          <p:cNvPr id="82" name="Google Shape;82;p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 name="Google Shape;83;p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 name="Google Shape;84;p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1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102"/>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0" name="Google Shape;1620;p10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102"/>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1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102"/>
          <p:cNvSpPr>
            <a:spLocks noGrp="1"/>
          </p:cNvSpPr>
          <p:nvPr>
            <p:ph type="pic" idx="2"/>
          </p:nvPr>
        </p:nvSpPr>
        <p:spPr>
          <a:xfrm>
            <a:off x="-1" y="1166963"/>
            <a:ext cx="4113765" cy="3976533"/>
          </a:xfrm>
          <a:prstGeom prst="rect">
            <a:avLst/>
          </a:prstGeom>
          <a:noFill/>
          <a:ln>
            <a:noFill/>
          </a:ln>
        </p:spPr>
      </p:sp>
      <p:sp>
        <p:nvSpPr>
          <p:cNvPr id="1624" name="Google Shape;1624;p102"/>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1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103"/>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8" name="Google Shape;1628;p103"/>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9" name="Google Shape;1629;p103"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103"/>
          <p:cNvSpPr>
            <a:spLocks noGrp="1"/>
          </p:cNvSpPr>
          <p:nvPr>
            <p:ph type="pic" idx="2"/>
          </p:nvPr>
        </p:nvSpPr>
        <p:spPr>
          <a:xfrm>
            <a:off x="-1" y="1166963"/>
            <a:ext cx="4113765" cy="3976533"/>
          </a:xfrm>
          <a:prstGeom prst="rect">
            <a:avLst/>
          </a:prstGeom>
          <a:noFill/>
          <a:ln>
            <a:noFill/>
          </a:ln>
        </p:spPr>
      </p:sp>
      <p:cxnSp>
        <p:nvCxnSpPr>
          <p:cNvPr id="1632" name="Google Shape;1632;p1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1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104"/>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6" name="Google Shape;1636;p1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04"/>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104"/>
          <p:cNvSpPr>
            <a:spLocks noGrp="1"/>
          </p:cNvSpPr>
          <p:nvPr>
            <p:ph type="pic" idx="2"/>
          </p:nvPr>
        </p:nvSpPr>
        <p:spPr>
          <a:xfrm>
            <a:off x="-1" y="1166963"/>
            <a:ext cx="4113765" cy="3976533"/>
          </a:xfrm>
          <a:prstGeom prst="rect">
            <a:avLst/>
          </a:prstGeom>
          <a:noFill/>
          <a:ln>
            <a:noFill/>
          </a:ln>
        </p:spPr>
      </p:sp>
      <p:cxnSp>
        <p:nvCxnSpPr>
          <p:cNvPr id="1639" name="Google Shape;1639;p104"/>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104"/>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105"/>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3" name="Google Shape;1643;p1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105"/>
          <p:cNvSpPr>
            <a:spLocks noGrp="1"/>
          </p:cNvSpPr>
          <p:nvPr>
            <p:ph type="pic" idx="2"/>
          </p:nvPr>
        </p:nvSpPr>
        <p:spPr>
          <a:xfrm>
            <a:off x="-1" y="1166963"/>
            <a:ext cx="4113765" cy="3976533"/>
          </a:xfrm>
          <a:prstGeom prst="rect">
            <a:avLst/>
          </a:prstGeom>
          <a:noFill/>
          <a:ln>
            <a:noFill/>
          </a:ln>
        </p:spPr>
      </p:sp>
      <p:cxnSp>
        <p:nvCxnSpPr>
          <p:cNvPr id="1646" name="Google Shape;1646;p1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1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10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106"/>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106"/>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106"/>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106"/>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1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107"/>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1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1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1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108"/>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62" name="Google Shape;1662;p1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108"/>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4" name="Google Shape;1664;p108"/>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5" name="Google Shape;1665;p108"/>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108"/>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1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109"/>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109"/>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110"/>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110"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110"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110"/>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110"/>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110"/>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110"/>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110"/>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110"/>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110"/>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1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1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111"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111"/>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 /><Relationship Id="rId117" Type="http://schemas.openxmlformats.org/officeDocument/2006/relationships/slideLayout" Target="../slideLayouts/slideLayout117.xml" /><Relationship Id="rId21" Type="http://schemas.openxmlformats.org/officeDocument/2006/relationships/slideLayout" Target="../slideLayouts/slideLayout21.xml" /><Relationship Id="rId42" Type="http://schemas.openxmlformats.org/officeDocument/2006/relationships/slideLayout" Target="../slideLayouts/slideLayout42.xml" /><Relationship Id="rId47" Type="http://schemas.openxmlformats.org/officeDocument/2006/relationships/slideLayout" Target="../slideLayouts/slideLayout47.xml" /><Relationship Id="rId63" Type="http://schemas.openxmlformats.org/officeDocument/2006/relationships/slideLayout" Target="../slideLayouts/slideLayout63.xml" /><Relationship Id="rId68" Type="http://schemas.openxmlformats.org/officeDocument/2006/relationships/slideLayout" Target="../slideLayouts/slideLayout68.xml" /><Relationship Id="rId84" Type="http://schemas.openxmlformats.org/officeDocument/2006/relationships/slideLayout" Target="../slideLayouts/slideLayout84.xml" /><Relationship Id="rId89" Type="http://schemas.openxmlformats.org/officeDocument/2006/relationships/slideLayout" Target="../slideLayouts/slideLayout89.xml" /><Relationship Id="rId112" Type="http://schemas.openxmlformats.org/officeDocument/2006/relationships/slideLayout" Target="../slideLayouts/slideLayout112.xml" /><Relationship Id="rId16" Type="http://schemas.openxmlformats.org/officeDocument/2006/relationships/slideLayout" Target="../slideLayouts/slideLayout16.xml" /><Relationship Id="rId107" Type="http://schemas.openxmlformats.org/officeDocument/2006/relationships/slideLayout" Target="../slideLayouts/slideLayout107.xml" /><Relationship Id="rId11" Type="http://schemas.openxmlformats.org/officeDocument/2006/relationships/slideLayout" Target="../slideLayouts/slideLayout11.xml" /><Relationship Id="rId24" Type="http://schemas.openxmlformats.org/officeDocument/2006/relationships/slideLayout" Target="../slideLayouts/slideLayout24.xml" /><Relationship Id="rId32" Type="http://schemas.openxmlformats.org/officeDocument/2006/relationships/slideLayout" Target="../slideLayouts/slideLayout32.xml" /><Relationship Id="rId37" Type="http://schemas.openxmlformats.org/officeDocument/2006/relationships/slideLayout" Target="../slideLayouts/slideLayout37.xml" /><Relationship Id="rId40" Type="http://schemas.openxmlformats.org/officeDocument/2006/relationships/slideLayout" Target="../slideLayouts/slideLayout40.xml" /><Relationship Id="rId45" Type="http://schemas.openxmlformats.org/officeDocument/2006/relationships/slideLayout" Target="../slideLayouts/slideLayout45.xml" /><Relationship Id="rId53" Type="http://schemas.openxmlformats.org/officeDocument/2006/relationships/slideLayout" Target="../slideLayouts/slideLayout53.xml" /><Relationship Id="rId58" Type="http://schemas.openxmlformats.org/officeDocument/2006/relationships/slideLayout" Target="../slideLayouts/slideLayout58.xml" /><Relationship Id="rId66" Type="http://schemas.openxmlformats.org/officeDocument/2006/relationships/slideLayout" Target="../slideLayouts/slideLayout66.xml" /><Relationship Id="rId74" Type="http://schemas.openxmlformats.org/officeDocument/2006/relationships/slideLayout" Target="../slideLayouts/slideLayout74.xml" /><Relationship Id="rId79" Type="http://schemas.openxmlformats.org/officeDocument/2006/relationships/slideLayout" Target="../slideLayouts/slideLayout79.xml" /><Relationship Id="rId87" Type="http://schemas.openxmlformats.org/officeDocument/2006/relationships/slideLayout" Target="../slideLayouts/slideLayout87.xml" /><Relationship Id="rId102" Type="http://schemas.openxmlformats.org/officeDocument/2006/relationships/slideLayout" Target="../slideLayouts/slideLayout102.xml" /><Relationship Id="rId110" Type="http://schemas.openxmlformats.org/officeDocument/2006/relationships/slideLayout" Target="../slideLayouts/slideLayout110.xml" /><Relationship Id="rId115" Type="http://schemas.openxmlformats.org/officeDocument/2006/relationships/slideLayout" Target="../slideLayouts/slideLayout115.xml" /><Relationship Id="rId5" Type="http://schemas.openxmlformats.org/officeDocument/2006/relationships/slideLayout" Target="../slideLayouts/slideLayout5.xml" /><Relationship Id="rId61" Type="http://schemas.openxmlformats.org/officeDocument/2006/relationships/slideLayout" Target="../slideLayouts/slideLayout61.xml" /><Relationship Id="rId82" Type="http://schemas.openxmlformats.org/officeDocument/2006/relationships/slideLayout" Target="../slideLayouts/slideLayout82.xml" /><Relationship Id="rId90" Type="http://schemas.openxmlformats.org/officeDocument/2006/relationships/slideLayout" Target="../slideLayouts/slideLayout90.xml" /><Relationship Id="rId95" Type="http://schemas.openxmlformats.org/officeDocument/2006/relationships/slideLayout" Target="../slideLayouts/slideLayout95.xml" /><Relationship Id="rId19" Type="http://schemas.openxmlformats.org/officeDocument/2006/relationships/slideLayout" Target="../slideLayouts/slideLayout19.xml" /><Relationship Id="rId14" Type="http://schemas.openxmlformats.org/officeDocument/2006/relationships/slideLayout" Target="../slideLayouts/slideLayout14.xml" /><Relationship Id="rId22" Type="http://schemas.openxmlformats.org/officeDocument/2006/relationships/slideLayout" Target="../slideLayouts/slideLayout22.xml" /><Relationship Id="rId27" Type="http://schemas.openxmlformats.org/officeDocument/2006/relationships/slideLayout" Target="../slideLayouts/slideLayout27.xml" /><Relationship Id="rId30" Type="http://schemas.openxmlformats.org/officeDocument/2006/relationships/slideLayout" Target="../slideLayouts/slideLayout30.xml" /><Relationship Id="rId35" Type="http://schemas.openxmlformats.org/officeDocument/2006/relationships/slideLayout" Target="../slideLayouts/slideLayout35.xml" /><Relationship Id="rId43" Type="http://schemas.openxmlformats.org/officeDocument/2006/relationships/slideLayout" Target="../slideLayouts/slideLayout43.xml" /><Relationship Id="rId48" Type="http://schemas.openxmlformats.org/officeDocument/2006/relationships/slideLayout" Target="../slideLayouts/slideLayout48.xml" /><Relationship Id="rId56" Type="http://schemas.openxmlformats.org/officeDocument/2006/relationships/slideLayout" Target="../slideLayouts/slideLayout56.xml" /><Relationship Id="rId64" Type="http://schemas.openxmlformats.org/officeDocument/2006/relationships/slideLayout" Target="../slideLayouts/slideLayout64.xml" /><Relationship Id="rId69" Type="http://schemas.openxmlformats.org/officeDocument/2006/relationships/slideLayout" Target="../slideLayouts/slideLayout69.xml" /><Relationship Id="rId77" Type="http://schemas.openxmlformats.org/officeDocument/2006/relationships/slideLayout" Target="../slideLayouts/slideLayout77.xml" /><Relationship Id="rId100" Type="http://schemas.openxmlformats.org/officeDocument/2006/relationships/slideLayout" Target="../slideLayouts/slideLayout100.xml" /><Relationship Id="rId105" Type="http://schemas.openxmlformats.org/officeDocument/2006/relationships/slideLayout" Target="../slideLayouts/slideLayout105.xml" /><Relationship Id="rId113" Type="http://schemas.openxmlformats.org/officeDocument/2006/relationships/slideLayout" Target="../slideLayouts/slideLayout113.xml" /><Relationship Id="rId118" Type="http://schemas.openxmlformats.org/officeDocument/2006/relationships/theme" Target="../theme/theme1.xml" /><Relationship Id="rId8" Type="http://schemas.openxmlformats.org/officeDocument/2006/relationships/slideLayout" Target="../slideLayouts/slideLayout8.xml" /><Relationship Id="rId51" Type="http://schemas.openxmlformats.org/officeDocument/2006/relationships/slideLayout" Target="../slideLayouts/slideLayout51.xml" /><Relationship Id="rId72" Type="http://schemas.openxmlformats.org/officeDocument/2006/relationships/slideLayout" Target="../slideLayouts/slideLayout72.xml" /><Relationship Id="rId80" Type="http://schemas.openxmlformats.org/officeDocument/2006/relationships/slideLayout" Target="../slideLayouts/slideLayout80.xml" /><Relationship Id="rId85" Type="http://schemas.openxmlformats.org/officeDocument/2006/relationships/slideLayout" Target="../slideLayouts/slideLayout85.xml" /><Relationship Id="rId93" Type="http://schemas.openxmlformats.org/officeDocument/2006/relationships/slideLayout" Target="../slideLayouts/slideLayout93.xml" /><Relationship Id="rId98" Type="http://schemas.openxmlformats.org/officeDocument/2006/relationships/slideLayout" Target="../slideLayouts/slideLayout98.xml" /><Relationship Id="rId3" Type="http://schemas.openxmlformats.org/officeDocument/2006/relationships/slideLayout" Target="../slideLayouts/slideLayout3.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5" Type="http://schemas.openxmlformats.org/officeDocument/2006/relationships/slideLayout" Target="../slideLayouts/slideLayout25.xml" /><Relationship Id="rId33" Type="http://schemas.openxmlformats.org/officeDocument/2006/relationships/slideLayout" Target="../slideLayouts/slideLayout33.xml" /><Relationship Id="rId38" Type="http://schemas.openxmlformats.org/officeDocument/2006/relationships/slideLayout" Target="../slideLayouts/slideLayout38.xml" /><Relationship Id="rId46" Type="http://schemas.openxmlformats.org/officeDocument/2006/relationships/slideLayout" Target="../slideLayouts/slideLayout46.xml" /><Relationship Id="rId59" Type="http://schemas.openxmlformats.org/officeDocument/2006/relationships/slideLayout" Target="../slideLayouts/slideLayout59.xml" /><Relationship Id="rId67" Type="http://schemas.openxmlformats.org/officeDocument/2006/relationships/slideLayout" Target="../slideLayouts/slideLayout67.xml" /><Relationship Id="rId103" Type="http://schemas.openxmlformats.org/officeDocument/2006/relationships/slideLayout" Target="../slideLayouts/slideLayout103.xml" /><Relationship Id="rId108" Type="http://schemas.openxmlformats.org/officeDocument/2006/relationships/slideLayout" Target="../slideLayouts/slideLayout108.xml" /><Relationship Id="rId116" Type="http://schemas.openxmlformats.org/officeDocument/2006/relationships/slideLayout" Target="../slideLayouts/slideLayout116.xml" /><Relationship Id="rId20" Type="http://schemas.openxmlformats.org/officeDocument/2006/relationships/slideLayout" Target="../slideLayouts/slideLayout20.xml" /><Relationship Id="rId41" Type="http://schemas.openxmlformats.org/officeDocument/2006/relationships/slideLayout" Target="../slideLayouts/slideLayout41.xml" /><Relationship Id="rId54" Type="http://schemas.openxmlformats.org/officeDocument/2006/relationships/slideLayout" Target="../slideLayouts/slideLayout54.xml" /><Relationship Id="rId62" Type="http://schemas.openxmlformats.org/officeDocument/2006/relationships/slideLayout" Target="../slideLayouts/slideLayout62.xml" /><Relationship Id="rId70" Type="http://schemas.openxmlformats.org/officeDocument/2006/relationships/slideLayout" Target="../slideLayouts/slideLayout70.xml" /><Relationship Id="rId75" Type="http://schemas.openxmlformats.org/officeDocument/2006/relationships/slideLayout" Target="../slideLayouts/slideLayout75.xml" /><Relationship Id="rId83" Type="http://schemas.openxmlformats.org/officeDocument/2006/relationships/slideLayout" Target="../slideLayouts/slideLayout83.xml" /><Relationship Id="rId88" Type="http://schemas.openxmlformats.org/officeDocument/2006/relationships/slideLayout" Target="../slideLayouts/slideLayout88.xml" /><Relationship Id="rId91" Type="http://schemas.openxmlformats.org/officeDocument/2006/relationships/slideLayout" Target="../slideLayouts/slideLayout91.xml" /><Relationship Id="rId96" Type="http://schemas.openxmlformats.org/officeDocument/2006/relationships/slideLayout" Target="../slideLayouts/slideLayout96.xml" /><Relationship Id="rId111" Type="http://schemas.openxmlformats.org/officeDocument/2006/relationships/slideLayout" Target="../slideLayouts/slideLayout111.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5" Type="http://schemas.openxmlformats.org/officeDocument/2006/relationships/slideLayout" Target="../slideLayouts/slideLayout15.xml" /><Relationship Id="rId23" Type="http://schemas.openxmlformats.org/officeDocument/2006/relationships/slideLayout" Target="../slideLayouts/slideLayout23.xml" /><Relationship Id="rId28" Type="http://schemas.openxmlformats.org/officeDocument/2006/relationships/slideLayout" Target="../slideLayouts/slideLayout28.xml" /><Relationship Id="rId36" Type="http://schemas.openxmlformats.org/officeDocument/2006/relationships/slideLayout" Target="../slideLayouts/slideLayout36.xml" /><Relationship Id="rId49" Type="http://schemas.openxmlformats.org/officeDocument/2006/relationships/slideLayout" Target="../slideLayouts/slideLayout49.xml" /><Relationship Id="rId57" Type="http://schemas.openxmlformats.org/officeDocument/2006/relationships/slideLayout" Target="../slideLayouts/slideLayout57.xml" /><Relationship Id="rId106" Type="http://schemas.openxmlformats.org/officeDocument/2006/relationships/slideLayout" Target="../slideLayouts/slideLayout106.xml" /><Relationship Id="rId114" Type="http://schemas.openxmlformats.org/officeDocument/2006/relationships/slideLayout" Target="../slideLayouts/slideLayout114.xml" /><Relationship Id="rId10" Type="http://schemas.openxmlformats.org/officeDocument/2006/relationships/slideLayout" Target="../slideLayouts/slideLayout10.xml" /><Relationship Id="rId31" Type="http://schemas.openxmlformats.org/officeDocument/2006/relationships/slideLayout" Target="../slideLayouts/slideLayout31.xml" /><Relationship Id="rId44" Type="http://schemas.openxmlformats.org/officeDocument/2006/relationships/slideLayout" Target="../slideLayouts/slideLayout44.xml" /><Relationship Id="rId52" Type="http://schemas.openxmlformats.org/officeDocument/2006/relationships/slideLayout" Target="../slideLayouts/slideLayout52.xml" /><Relationship Id="rId60" Type="http://schemas.openxmlformats.org/officeDocument/2006/relationships/slideLayout" Target="../slideLayouts/slideLayout60.xml" /><Relationship Id="rId65" Type="http://schemas.openxmlformats.org/officeDocument/2006/relationships/slideLayout" Target="../slideLayouts/slideLayout65.xml" /><Relationship Id="rId73" Type="http://schemas.openxmlformats.org/officeDocument/2006/relationships/slideLayout" Target="../slideLayouts/slideLayout73.xml" /><Relationship Id="rId78" Type="http://schemas.openxmlformats.org/officeDocument/2006/relationships/slideLayout" Target="../slideLayouts/slideLayout78.xml" /><Relationship Id="rId81" Type="http://schemas.openxmlformats.org/officeDocument/2006/relationships/slideLayout" Target="../slideLayouts/slideLayout81.xml" /><Relationship Id="rId86" Type="http://schemas.openxmlformats.org/officeDocument/2006/relationships/slideLayout" Target="../slideLayouts/slideLayout86.xml" /><Relationship Id="rId94" Type="http://schemas.openxmlformats.org/officeDocument/2006/relationships/slideLayout" Target="../slideLayouts/slideLayout94.xml" /><Relationship Id="rId99" Type="http://schemas.openxmlformats.org/officeDocument/2006/relationships/slideLayout" Target="../slideLayouts/slideLayout99.xml" /><Relationship Id="rId101" Type="http://schemas.openxmlformats.org/officeDocument/2006/relationships/slideLayout" Target="../slideLayouts/slideLayout101.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3" Type="http://schemas.openxmlformats.org/officeDocument/2006/relationships/slideLayout" Target="../slideLayouts/slideLayout13.xml" /><Relationship Id="rId18" Type="http://schemas.openxmlformats.org/officeDocument/2006/relationships/slideLayout" Target="../slideLayouts/slideLayout18.xml" /><Relationship Id="rId39" Type="http://schemas.openxmlformats.org/officeDocument/2006/relationships/slideLayout" Target="../slideLayouts/slideLayout39.xml" /><Relationship Id="rId109" Type="http://schemas.openxmlformats.org/officeDocument/2006/relationships/slideLayout" Target="../slideLayouts/slideLayout109.xml" /><Relationship Id="rId34" Type="http://schemas.openxmlformats.org/officeDocument/2006/relationships/slideLayout" Target="../slideLayouts/slideLayout34.xml" /><Relationship Id="rId50" Type="http://schemas.openxmlformats.org/officeDocument/2006/relationships/slideLayout" Target="../slideLayouts/slideLayout50.xml" /><Relationship Id="rId55" Type="http://schemas.openxmlformats.org/officeDocument/2006/relationships/slideLayout" Target="../slideLayouts/slideLayout55.xml" /><Relationship Id="rId76" Type="http://schemas.openxmlformats.org/officeDocument/2006/relationships/slideLayout" Target="../slideLayouts/slideLayout76.xml" /><Relationship Id="rId97" Type="http://schemas.openxmlformats.org/officeDocument/2006/relationships/slideLayout" Target="../slideLayouts/slideLayout97.xml" /><Relationship Id="rId104" Type="http://schemas.openxmlformats.org/officeDocument/2006/relationships/slideLayout" Target="../slideLayouts/slideLayout104.xml" /><Relationship Id="rId7" Type="http://schemas.openxmlformats.org/officeDocument/2006/relationships/slideLayout" Target="../slideLayouts/slideLayout7.xml" /><Relationship Id="rId71" Type="http://schemas.openxmlformats.org/officeDocument/2006/relationships/slideLayout" Target="../slideLayouts/slideLayout71.xml" /><Relationship Id="rId92" Type="http://schemas.openxmlformats.org/officeDocument/2006/relationships/slideLayout" Target="../slideLayouts/slideLayout92.xml" /><Relationship Id="rId2" Type="http://schemas.openxmlformats.org/officeDocument/2006/relationships/slideLayout" Target="../slideLayouts/slideLayout2.xml" /><Relationship Id="rId29" Type="http://schemas.openxmlformats.org/officeDocument/2006/relationships/slideLayout" Target="../slideLayouts/slideLayout2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6.xml" /></Relationships>
</file>

<file path=ppt/slides/_rels/slide11.xml.rels><?xml version="1.0" encoding="UTF-8" standalone="yes"?>
<Relationships xmlns="http://schemas.openxmlformats.org/package/2006/relationships"><Relationship Id="rId3" Type="http://schemas.openxmlformats.org/officeDocument/2006/relationships/image" Target="../media/image38.png" /><Relationship Id="rId2" Type="http://schemas.openxmlformats.org/officeDocument/2006/relationships/notesSlide" Target="../notesSlides/notesSlide11.xml" /><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3" Type="http://schemas.openxmlformats.org/officeDocument/2006/relationships/image" Target="../media/image38.png" /><Relationship Id="rId2" Type="http://schemas.openxmlformats.org/officeDocument/2006/relationships/notesSlide" Target="../notesSlides/notesSlide2.xml" /><Relationship Id="rId1" Type="http://schemas.openxmlformats.org/officeDocument/2006/relationships/slideLayout" Target="../slideLayouts/slideLayout2.xml" /><Relationship Id="rId4" Type="http://schemas.openxmlformats.org/officeDocument/2006/relationships/comments" Target="../comments/comment1.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3.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4.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4.xml" /></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4.xml"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4.xml"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3.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5.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1"/>
          <p:cNvSpPr txBox="1">
            <a:spLocks noGrp="1"/>
          </p:cNvSpPr>
          <p:nvPr>
            <p:ph type="body" idx="1"/>
          </p:nvPr>
        </p:nvSpPr>
        <p:spPr>
          <a:xfrm>
            <a:off x="261250" y="2010790"/>
            <a:ext cx="3689400" cy="107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“FOOD DELIVERY WEBSITE”</a:t>
            </a:r>
            <a:endParaRPr/>
          </a:p>
        </p:txBody>
      </p:sp>
      <p:sp>
        <p:nvSpPr>
          <p:cNvPr id="1833" name="Google Shape;1833;p1"/>
          <p:cNvSpPr txBox="1">
            <a:spLocks noGrp="1"/>
          </p:cNvSpPr>
          <p:nvPr>
            <p:ph type="body" idx="1"/>
          </p:nvPr>
        </p:nvSpPr>
        <p:spPr>
          <a:xfrm>
            <a:off x="261275" y="3802072"/>
            <a:ext cx="3689400" cy="531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Task - 1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05"/>
        <p:cNvGrpSpPr/>
        <p:nvPr/>
      </p:nvGrpSpPr>
      <p:grpSpPr>
        <a:xfrm>
          <a:off x="0" y="0"/>
          <a:ext cx="0" cy="0"/>
          <a:chOff x="0" y="0"/>
          <a:chExt cx="0" cy="0"/>
        </a:xfrm>
      </p:grpSpPr>
      <p:sp>
        <p:nvSpPr>
          <p:cNvPr id="1906" name="Google Shape;1906;p10"/>
          <p:cNvSpPr txBox="1">
            <a:spLocks noGrp="1"/>
          </p:cNvSpPr>
          <p:nvPr>
            <p:ph type="body" idx="1"/>
          </p:nvPr>
        </p:nvSpPr>
        <p:spPr>
          <a:xfrm>
            <a:off x="2634216" y="802314"/>
            <a:ext cx="4017000" cy="4494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IN"/>
              <a:t>Submission Github</a:t>
            </a:r>
            <a:endParaRPr/>
          </a:p>
        </p:txBody>
      </p:sp>
      <p:sp>
        <p:nvSpPr>
          <p:cNvPr id="1907" name="Google Shape;1907;p10"/>
          <p:cNvSpPr txBox="1"/>
          <p:nvPr/>
        </p:nvSpPr>
        <p:spPr>
          <a:xfrm flipH="1">
            <a:off x="4123750" y="1849575"/>
            <a:ext cx="2765100" cy="819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Arial"/>
                <a:ea typeface="Arial"/>
                <a:cs typeface="Arial"/>
                <a:sym typeface="Arial"/>
              </a:rPr>
              <a:t>https://github.com/sritha02/GRP_3_RIT-FOOD-DELIVERY-WEBSITE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11"/>
        <p:cNvGrpSpPr/>
        <p:nvPr/>
      </p:nvGrpSpPr>
      <p:grpSpPr>
        <a:xfrm>
          <a:off x="0" y="0"/>
          <a:ext cx="0" cy="0"/>
          <a:chOff x="0" y="0"/>
          <a:chExt cx="0" cy="0"/>
        </a:xfrm>
      </p:grpSpPr>
      <p:pic>
        <p:nvPicPr>
          <p:cNvPr id="1912" name="Google Shape;1912;p11"/>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7"/>
        <p:cNvGrpSpPr/>
        <p:nvPr/>
      </p:nvGrpSpPr>
      <p:grpSpPr>
        <a:xfrm>
          <a:off x="0" y="0"/>
          <a:ext cx="0" cy="0"/>
          <a:chOff x="0" y="0"/>
          <a:chExt cx="0" cy="0"/>
        </a:xfrm>
      </p:grpSpPr>
      <p:sp>
        <p:nvSpPr>
          <p:cNvPr id="1838" name="Google Shape;1838;p2"/>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IN" sz="1829">
                <a:solidFill>
                  <a:schemeClr val="lt2"/>
                </a:solidFill>
                <a:latin typeface="EB Garamond"/>
                <a:ea typeface="EB Garamond"/>
                <a:cs typeface="EB Garamond"/>
                <a:sym typeface="EB Garamond"/>
              </a:rPr>
              <a:t>TO-DO PLANNER</a:t>
            </a:r>
            <a:endParaRPr sz="1829">
              <a:solidFill>
                <a:schemeClr val="lt2"/>
              </a:solidFill>
              <a:latin typeface="EB Garamond"/>
              <a:ea typeface="EB Garamond"/>
              <a:cs typeface="EB Garamond"/>
              <a:sym typeface="EB Garamond"/>
            </a:endParaRPr>
          </a:p>
        </p:txBody>
      </p:sp>
      <p:sp>
        <p:nvSpPr>
          <p:cNvPr id="1839" name="Google Shape;1839;p2"/>
          <p:cNvSpPr txBox="1">
            <a:spLocks noGrp="1"/>
          </p:cNvSpPr>
          <p:nvPr>
            <p:ph type="body" idx="1"/>
          </p:nvPr>
        </p:nvSpPr>
        <p:spPr>
          <a:xfrm>
            <a:off x="144710" y="1295658"/>
            <a:ext cx="4548600" cy="3036300"/>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chemeClr val="lt1"/>
              </a:buClr>
              <a:buSzPts val="1400"/>
              <a:buFont typeface="EB Garamond Medium"/>
              <a:buChar char="▪"/>
            </a:pPr>
            <a:r>
              <a:rPr lang="en-IN">
                <a:latin typeface="EB Garamond Medium"/>
                <a:ea typeface="EB Garamond Medium"/>
                <a:cs typeface="EB Garamond Medium"/>
                <a:sym typeface="EB Garamond Medium"/>
              </a:rPr>
              <a:t>Your Project Introduction</a:t>
            </a:r>
            <a:endParaRPr>
              <a:latin typeface="EB Garamond Medium"/>
              <a:ea typeface="EB Garamond Medium"/>
              <a:cs typeface="EB Garamond Medium"/>
              <a:sym typeface="EB Garamond Medium"/>
            </a:endParaRPr>
          </a:p>
        </p:txBody>
      </p:sp>
      <p:pic>
        <p:nvPicPr>
          <p:cNvPr id="1840" name="Google Shape;1840;p2"/>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41" name="Google Shape;1841;p2"/>
          <p:cNvGraphicFramePr/>
          <p:nvPr>
            <p:extLst>
              <p:ext uri="{D42A27DB-BD31-4B8C-83A1-F6EECF244321}">
                <p14:modId xmlns:p14="http://schemas.microsoft.com/office/powerpoint/2010/main" val="2490099770"/>
              </p:ext>
            </p:extLst>
          </p:nvPr>
        </p:nvGraphicFramePr>
        <p:xfrm>
          <a:off x="514575" y="1841369"/>
          <a:ext cx="3752700" cy="3167505"/>
        </p:xfrm>
        <a:graphic>
          <a:graphicData uri="http://schemas.openxmlformats.org/drawingml/2006/table">
            <a:tbl>
              <a:tblPr>
                <a:noFill/>
                <a:tableStyleId>{4C9BB420-01B3-4E6E-BA55-E3B9D7FF004E}</a:tableStyleId>
              </a:tblPr>
              <a:tblGrid>
                <a:gridCol w="1525275">
                  <a:extLst>
                    <a:ext uri="{9D8B030D-6E8A-4147-A177-3AD203B41FA5}">
                      <a16:colId xmlns:a16="http://schemas.microsoft.com/office/drawing/2014/main" val="20000"/>
                    </a:ext>
                  </a:extLst>
                </a:gridCol>
                <a:gridCol w="1513350">
                  <a:extLst>
                    <a:ext uri="{9D8B030D-6E8A-4147-A177-3AD203B41FA5}">
                      <a16:colId xmlns:a16="http://schemas.microsoft.com/office/drawing/2014/main" val="20001"/>
                    </a:ext>
                  </a:extLst>
                </a:gridCol>
                <a:gridCol w="714075">
                  <a:extLst>
                    <a:ext uri="{9D8B030D-6E8A-4147-A177-3AD203B41FA5}">
                      <a16:colId xmlns:a16="http://schemas.microsoft.com/office/drawing/2014/main" val="20002"/>
                    </a:ext>
                  </a:extLst>
                </a:gridCol>
              </a:tblGrid>
              <a:tr h="546375">
                <a:tc>
                  <a:txBody>
                    <a:bodyPr/>
                    <a:lstStyle/>
                    <a:p>
                      <a:pPr marL="0" marR="0" lvl="0" indent="0" algn="ctr" rtl="0">
                        <a:lnSpc>
                          <a:spcPct val="100000"/>
                        </a:lnSpc>
                        <a:spcBef>
                          <a:spcPts val="0"/>
                        </a:spcBef>
                        <a:spcAft>
                          <a:spcPts val="0"/>
                        </a:spcAft>
                        <a:buClr>
                          <a:srgbClr val="000000"/>
                        </a:buClr>
                        <a:buSzPts val="1400"/>
                        <a:buFont typeface="Arial"/>
                        <a:buNone/>
                      </a:pPr>
                      <a:r>
                        <a:rPr lang="en-IN" sz="1400" b="1" u="none" strike="noStrike" cap="none">
                          <a:solidFill>
                            <a:schemeClr val="lt2"/>
                          </a:solidFill>
                        </a:rPr>
                        <a:t>LMS Username</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IN" sz="1400" b="1" u="none" strike="noStrike" cap="none">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IN" sz="1400" b="1" u="none" strike="noStrike" cap="none">
                          <a:solidFill>
                            <a:schemeClr val="lt2"/>
                          </a:solidFill>
                        </a:rPr>
                        <a:t>Batch </a:t>
                      </a:r>
                      <a:endParaRPr sz="1400" b="1" u="none" strike="noStrike" cap="none">
                        <a:solidFill>
                          <a:schemeClr val="lt2"/>
                        </a:solidFill>
                      </a:endParaRPr>
                    </a:p>
                  </a:txBody>
                  <a:tcPr marL="91425" marR="91425" marT="91425" marB="91425"/>
                </a:tc>
                <a:extLst>
                  <a:ext uri="{0D108BD9-81ED-4DB2-BD59-A6C34878D82A}">
                    <a16:rowId xmlns:a16="http://schemas.microsoft.com/office/drawing/2014/main" val="10000"/>
                  </a:ext>
                </a:extLst>
              </a:tr>
              <a:tr h="359625">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a:solidFill>
                            <a:srgbClr val="EFEFEF"/>
                          </a:solidFill>
                        </a:rPr>
                        <a:t>2113a53248</a:t>
                      </a:r>
                      <a:endParaRPr sz="1400" u="none" strike="noStrike" cap="none">
                        <a:solidFill>
                          <a:srgbClr val="EFEFEF"/>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a:solidFill>
                            <a:srgbClr val="EFEFEF"/>
                          </a:solidFill>
                        </a:rPr>
                        <a:t>Muthumula Sritha vatsala</a:t>
                      </a:r>
                      <a:endParaRPr sz="1400" u="none" strike="noStrike" cap="none">
                        <a:solidFill>
                          <a:srgbClr val="EFEFEF"/>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a:solidFill>
                            <a:srgbClr val="EFEFEF"/>
                          </a:solidFill>
                        </a:rPr>
                        <a:t>Batch A53</a:t>
                      </a:r>
                      <a:endParaRPr sz="1400" u="none" strike="noStrike" cap="none">
                        <a:solidFill>
                          <a:srgbClr val="EFEFEF"/>
                        </a:solidFill>
                      </a:endParaRPr>
                    </a:p>
                  </a:txBody>
                  <a:tcPr marL="91425" marR="91425" marT="91425" marB="91425"/>
                </a:tc>
                <a:extLst>
                  <a:ext uri="{0D108BD9-81ED-4DB2-BD59-A6C34878D82A}">
                    <a16:rowId xmlns:a16="http://schemas.microsoft.com/office/drawing/2014/main" val="10001"/>
                  </a:ext>
                </a:extLst>
              </a:tr>
              <a:tr h="359625">
                <a:tc>
                  <a:txBody>
                    <a:bodyPr/>
                    <a:lstStyle/>
                    <a:p>
                      <a:pPr marL="0" marR="0" lvl="0" indent="0" algn="l" rtl="0">
                        <a:lnSpc>
                          <a:spcPct val="100000"/>
                        </a:lnSpc>
                        <a:spcBef>
                          <a:spcPts val="0"/>
                        </a:spcBef>
                        <a:spcAft>
                          <a:spcPts val="0"/>
                        </a:spcAft>
                        <a:buClr>
                          <a:srgbClr val="000000"/>
                        </a:buClr>
                        <a:buSzPts val="1000"/>
                        <a:buFont typeface="Arial"/>
                        <a:buNone/>
                      </a:pPr>
                      <a:r>
                        <a:rPr lang="en-IN" sz="1000" u="none" strike="noStrike" cap="none">
                          <a:solidFill>
                            <a:srgbClr val="EFEFEF"/>
                          </a:solidFill>
                          <a:latin typeface="EB Garamond"/>
                          <a:ea typeface="EB Garamond"/>
                          <a:cs typeface="EB Garamond"/>
                          <a:sym typeface="EB Garamond"/>
                        </a:rPr>
                        <a:t>2113a53244</a:t>
                      </a:r>
                      <a:endParaRPr sz="1400" u="none" strike="noStrike" cap="none">
                        <a:solidFill>
                          <a:srgbClr val="EFEFEF"/>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a:solidFill>
                            <a:srgbClr val="EFEFEF"/>
                          </a:solidFill>
                        </a:rPr>
                        <a:t>Lalitha R</a:t>
                      </a:r>
                      <a:endParaRPr sz="1400" u="none" strike="noStrike" cap="none">
                        <a:solidFill>
                          <a:srgbClr val="EFEFEF"/>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a:solidFill>
                            <a:srgbClr val="EFEFEF"/>
                          </a:solidFill>
                        </a:rPr>
                        <a:t>Batch A53</a:t>
                      </a:r>
                      <a:endParaRPr sz="1400" u="none" strike="noStrike" cap="none">
                        <a:solidFill>
                          <a:srgbClr val="EFEFEF"/>
                        </a:solidFill>
                      </a:endParaRPr>
                    </a:p>
                  </a:txBody>
                  <a:tcPr marL="91425" marR="91425" marT="91425" marB="91425"/>
                </a:tc>
                <a:extLst>
                  <a:ext uri="{0D108BD9-81ED-4DB2-BD59-A6C34878D82A}">
                    <a16:rowId xmlns:a16="http://schemas.microsoft.com/office/drawing/2014/main" val="10002"/>
                  </a:ext>
                </a:extLst>
              </a:tr>
              <a:tr h="3596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solidFill>
                            <a:schemeClr val="bg1"/>
                          </a:solidFill>
                        </a:rPr>
                        <a:t>2113a53221</a:t>
                      </a:r>
                      <a:r>
                        <a:rPr lang="en-US" sz="1400" u="none" strike="noStrike" cap="none" dirty="0"/>
                        <a:t> </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solidFill>
                            <a:schemeClr val="bg1"/>
                          </a:solidFill>
                        </a:rPr>
                        <a:t>Cyril Emmanuel </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solidFill>
                            <a:schemeClr val="bg1"/>
                          </a:solidFill>
                        </a:rPr>
                        <a:t>Batch </a:t>
                      </a:r>
                    </a:p>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solidFill>
                            <a:schemeClr val="bg1"/>
                          </a:solidFill>
                        </a:rPr>
                        <a:t>A53</a:t>
                      </a:r>
                      <a:endParaRPr sz="1400" u="none" strike="noStrike" cap="none" dirty="0">
                        <a:solidFill>
                          <a:schemeClr val="bg1"/>
                        </a:solidFill>
                      </a:endParaRPr>
                    </a:p>
                  </a:txBody>
                  <a:tcPr marL="91425" marR="91425" marT="91425" marB="91425"/>
                </a:tc>
                <a:extLst>
                  <a:ext uri="{0D108BD9-81ED-4DB2-BD59-A6C34878D82A}">
                    <a16:rowId xmlns:a16="http://schemas.microsoft.com/office/drawing/2014/main" val="10003"/>
                  </a:ext>
                </a:extLst>
              </a:tr>
              <a:tr h="35962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4"/>
                  </a:ext>
                </a:extLst>
              </a:tr>
              <a:tr h="35962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5"/>
        <p:cNvGrpSpPr/>
        <p:nvPr/>
      </p:nvGrpSpPr>
      <p:grpSpPr>
        <a:xfrm>
          <a:off x="0" y="0"/>
          <a:ext cx="0" cy="0"/>
          <a:chOff x="0" y="0"/>
          <a:chExt cx="0" cy="0"/>
        </a:xfrm>
      </p:grpSpPr>
      <p:sp>
        <p:nvSpPr>
          <p:cNvPr id="1846" name="Google Shape;1846;p3"/>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marR="0" lvl="0" indent="0" algn="l" rtl="0">
              <a:lnSpc>
                <a:spcPct val="107916"/>
              </a:lnSpc>
              <a:spcBef>
                <a:spcPts val="0"/>
              </a:spcBef>
              <a:spcAft>
                <a:spcPts val="0"/>
              </a:spcAft>
              <a:buClr>
                <a:srgbClr val="000000"/>
              </a:buClr>
              <a:buSzPts val="1600"/>
              <a:buFont typeface="Arial"/>
              <a:buNone/>
            </a:pPr>
            <a:r>
              <a:rPr lang="en-IN" sz="1600" b="1" i="0" u="none" strike="noStrike" cap="none">
                <a:solidFill>
                  <a:srgbClr val="0B5394"/>
                </a:solidFill>
                <a:latin typeface="EB Garamond Medium"/>
                <a:ea typeface="EB Garamond Medium"/>
                <a:cs typeface="EB Garamond Medium"/>
                <a:sym typeface="EB Garamond Medium"/>
              </a:rPr>
              <a:t>Creation of SRS &amp; Github</a:t>
            </a:r>
            <a:endParaRPr sz="1600" b="1" i="0" u="none" strike="noStrike" cap="none">
              <a:solidFill>
                <a:srgbClr val="0B5394"/>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IN" sz="1400" b="0" i="0" u="none" strike="noStrike" cap="none">
                <a:solidFill>
                  <a:schemeClr val="dk1"/>
                </a:solidFill>
                <a:latin typeface="EB Garamond Medium"/>
                <a:ea typeface="EB Garamond Medium"/>
                <a:cs typeface="EB Garamond Medium"/>
                <a:sym typeface="EB Garamond Medium"/>
              </a:rPr>
              <a:t>Create SRS : “TODO PLANNER”</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IN" sz="1400" b="0" i="0" u="none" strike="noStrike" cap="none">
                <a:solidFill>
                  <a:schemeClr val="dk1"/>
                </a:solidFill>
                <a:latin typeface="EB Garamond Medium"/>
                <a:ea typeface="EB Garamond Medium"/>
                <a:cs typeface="EB Garamond Medium"/>
                <a:sym typeface="EB Garamond Medium"/>
              </a:rPr>
              <a:t>Creation &amp; Set-up of Github account</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IN" sz="1400" b="0" i="0" u="none" strike="noStrike" cap="none">
                <a:solidFill>
                  <a:schemeClr val="dk1"/>
                </a:solidFill>
                <a:latin typeface="EB Garamond Medium"/>
                <a:ea typeface="EB Garamond Medium"/>
                <a:cs typeface="EB Garamond Medium"/>
                <a:sym typeface="EB Garamond Medium"/>
              </a:rPr>
              <a:t>Creation &amp; Hands-on to various commands of Git Bash</a:t>
            </a:r>
            <a:endParaRPr sz="1400" b="0" i="0" u="none" strike="noStrike" cap="none">
              <a:solidFill>
                <a:srgbClr val="000000"/>
              </a:solidFill>
              <a:latin typeface="Public Sans"/>
              <a:ea typeface="Public Sans"/>
              <a:cs typeface="Public Sans"/>
              <a:sym typeface="Public Sans"/>
            </a:endParaRPr>
          </a:p>
        </p:txBody>
      </p:sp>
      <p:sp>
        <p:nvSpPr>
          <p:cNvPr id="1847" name="Google Shape;1847;p3"/>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7916"/>
              </a:lnSpc>
              <a:spcBef>
                <a:spcPts val="0"/>
              </a:spcBef>
              <a:spcAft>
                <a:spcPts val="0"/>
              </a:spcAft>
              <a:buClr>
                <a:schemeClr val="dk1"/>
              </a:buClr>
              <a:buSzPts val="1400"/>
              <a:buFont typeface="EB Garamond Medium"/>
              <a:buChar char="▪"/>
            </a:pPr>
            <a:r>
              <a:rPr lang="en-IN" sz="1400" b="0" i="0" u="none" strike="noStrike" cap="none">
                <a:solidFill>
                  <a:schemeClr val="dk1"/>
                </a:solidFill>
                <a:latin typeface="EB Garamond Medium"/>
                <a:ea typeface="EB Garamond Medium"/>
                <a:cs typeface="EB Garamond Medium"/>
                <a:sym typeface="EB Garamond Medium"/>
              </a:rPr>
              <a:t>Get to know about different lifecycle models.</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IN" sz="1400" b="0" i="0" u="none" strike="noStrike" cap="none">
                <a:solidFill>
                  <a:schemeClr val="dk1"/>
                </a:solidFill>
                <a:latin typeface="EB Garamond Medium"/>
                <a:ea typeface="EB Garamond Medium"/>
                <a:cs typeface="EB Garamond Medium"/>
                <a:sym typeface="EB Garamond Medium"/>
              </a:rPr>
              <a:t>Understanding importance and how to create an SRS</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IN" sz="1400" b="0" i="0" u="none" strike="noStrike" cap="none">
                <a:solidFill>
                  <a:schemeClr val="dk1"/>
                </a:solidFill>
                <a:latin typeface="EB Garamond Medium"/>
                <a:ea typeface="EB Garamond Medium"/>
                <a:cs typeface="EB Garamond Medium"/>
                <a:sym typeface="EB Garamond Medium"/>
              </a:rPr>
              <a:t>Knowing various commands of Github</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IN" sz="1400" b="0" i="0" u="none" strike="noStrike" cap="none">
                <a:solidFill>
                  <a:schemeClr val="dk1"/>
                </a:solidFill>
                <a:latin typeface="EB Garamond Medium"/>
                <a:ea typeface="EB Garamond Medium"/>
                <a:cs typeface="EB Garamond Medium"/>
                <a:sym typeface="EB Garamond Medium"/>
              </a:rPr>
              <a:t>Understanding agile and scrum management techniques for efficient product development</a:t>
            </a:r>
            <a:endParaRPr sz="1600" b="0" i="0" u="none" strike="noStrike" cap="none">
              <a:solidFill>
                <a:srgbClr val="000000"/>
              </a:solidFill>
              <a:latin typeface="EB Garamond Medium"/>
              <a:ea typeface="EB Garamond Medium"/>
              <a:cs typeface="EB Garamond Medium"/>
              <a:sym typeface="EB Garamond Medium"/>
            </a:endParaRPr>
          </a:p>
        </p:txBody>
      </p:sp>
      <p:sp>
        <p:nvSpPr>
          <p:cNvPr id="1848" name="Google Shape;1848;p3"/>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IN" sz="1400" b="0" i="0" u="none" strike="noStrike" cap="none">
                <a:solidFill>
                  <a:schemeClr val="dk1"/>
                </a:solidFill>
                <a:latin typeface="EB Garamond Medium"/>
                <a:ea typeface="EB Garamond Medium"/>
                <a:cs typeface="EB Garamond Medium"/>
                <a:sym typeface="EB Garamond Medium"/>
              </a:rPr>
              <a:t>100% Completion of the above tasks</a:t>
            </a:r>
            <a:endParaRPr sz="1400" b="0" i="0" u="none" strike="noStrike" cap="none">
              <a:solidFill>
                <a:srgbClr val="000000"/>
              </a:solidFill>
              <a:latin typeface="EB Garamond Medium"/>
              <a:ea typeface="EB Garamond Medium"/>
              <a:cs typeface="EB Garamond Medium"/>
              <a:sym typeface="EB Garamond Medium"/>
            </a:endParaRPr>
          </a:p>
        </p:txBody>
      </p:sp>
      <p:sp>
        <p:nvSpPr>
          <p:cNvPr id="1849" name="Google Shape;1849;p3"/>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N"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a:ea typeface="Arial"/>
              <a:cs typeface="Arial"/>
              <a:sym typeface="Arial"/>
            </a:endParaRPr>
          </a:p>
        </p:txBody>
      </p:sp>
      <p:sp>
        <p:nvSpPr>
          <p:cNvPr id="1850" name="Google Shape;1850;p3"/>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chemeClr val="dk2"/>
                </a:solidFill>
                <a:latin typeface="EB Garamond"/>
                <a:ea typeface="EB Garamond"/>
                <a:cs typeface="EB Garamond"/>
                <a:sym typeface="EB Garamond"/>
              </a:rPr>
              <a:t>Task - 1</a:t>
            </a:r>
            <a:endParaRPr sz="1800" b="1" i="0" u="none" strike="noStrike" cap="none">
              <a:solidFill>
                <a:srgbClr val="000000"/>
              </a:solidFill>
              <a:latin typeface="EB Garamond"/>
              <a:ea typeface="EB Garamond"/>
              <a:cs typeface="EB Garamond"/>
              <a:sym typeface="EB Garamond"/>
            </a:endParaRPr>
          </a:p>
        </p:txBody>
      </p:sp>
      <p:sp>
        <p:nvSpPr>
          <p:cNvPr id="1851" name="Google Shape;1851;p3"/>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IN" sz="1600" b="1" i="0" u="none" strike="noStrike" cap="none">
                <a:solidFill>
                  <a:srgbClr val="0B5394"/>
                </a:solidFill>
                <a:latin typeface="EB Garamond"/>
                <a:ea typeface="EB Garamond"/>
                <a:cs typeface="EB Garamond"/>
                <a:sym typeface="EB Garamond"/>
              </a:rPr>
              <a:t>Evaluation Metric:</a:t>
            </a:r>
            <a:endParaRPr sz="1600" b="1" i="0" u="none" strike="noStrike" cap="none">
              <a:solidFill>
                <a:srgbClr val="0B5394"/>
              </a:solidFill>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sp>
        <p:nvSpPr>
          <p:cNvPr id="1856" name="Google Shape;1856;p4"/>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fontScale="90000"/>
          </a:bodyPr>
          <a:lstStyle/>
          <a:p>
            <a:pPr marL="0" marR="0" lvl="0" indent="0" algn="l" rtl="0">
              <a:lnSpc>
                <a:spcPct val="100000"/>
              </a:lnSpc>
              <a:spcBef>
                <a:spcPts val="0"/>
              </a:spcBef>
              <a:spcAft>
                <a:spcPts val="0"/>
              </a:spcAft>
              <a:buClr>
                <a:srgbClr val="22366A"/>
              </a:buClr>
              <a:buSzPct val="111111"/>
              <a:buFont typeface="Public Sans"/>
              <a:buNone/>
            </a:pPr>
            <a:r>
              <a:rPr lang="en-IN"/>
              <a:t>SRS for “FOOD DELIVERY WEBSITE"</a:t>
            </a:r>
            <a:endParaRPr/>
          </a:p>
        </p:txBody>
      </p:sp>
      <p:sp>
        <p:nvSpPr>
          <p:cNvPr id="1857" name="Google Shape;1857;p4"/>
          <p:cNvSpPr txBox="1">
            <a:spLocks noGrp="1"/>
          </p:cNvSpPr>
          <p:nvPr>
            <p:ph type="body" idx="1"/>
          </p:nvPr>
        </p:nvSpPr>
        <p:spPr>
          <a:xfrm>
            <a:off x="135732" y="756211"/>
            <a:ext cx="4436400" cy="343500"/>
          </a:xfrm>
          <a:prstGeom prst="rect">
            <a:avLst/>
          </a:prstGeom>
          <a:noFill/>
          <a:ln>
            <a:noFill/>
          </a:ln>
        </p:spPr>
        <p:txBody>
          <a:bodyPr spcFirstLastPara="1" wrap="square" lIns="91425" tIns="45700" rIns="91425" bIns="45700" anchor="ctr" anchorCtr="0">
            <a:noAutofit/>
          </a:bodyPr>
          <a:lstStyle/>
          <a:p>
            <a:pPr marL="457200" marR="0" lvl="0" indent="-317500" algn="l" rtl="0">
              <a:lnSpc>
                <a:spcPct val="90000"/>
              </a:lnSpc>
              <a:spcBef>
                <a:spcPts val="0"/>
              </a:spcBef>
              <a:spcAft>
                <a:spcPts val="0"/>
              </a:spcAft>
              <a:buClr>
                <a:schemeClr val="dk1"/>
              </a:buClr>
              <a:buSzPts val="1400"/>
              <a:buFont typeface="Noto Sans Symbols"/>
              <a:buChar char="▪"/>
            </a:pPr>
            <a:r>
              <a:rPr lang="en-IN"/>
              <a:t> Functional Requirements </a:t>
            </a:r>
            <a:endParaRPr/>
          </a:p>
        </p:txBody>
      </p:sp>
      <p:sp>
        <p:nvSpPr>
          <p:cNvPr id="1858" name="Google Shape;1858;p4"/>
          <p:cNvSpPr txBox="1">
            <a:spLocks noGrp="1"/>
          </p:cNvSpPr>
          <p:nvPr>
            <p:ph type="body" idx="2"/>
          </p:nvPr>
        </p:nvSpPr>
        <p:spPr>
          <a:xfrm>
            <a:off x="135731" y="1194361"/>
            <a:ext cx="5930400" cy="3489300"/>
          </a:xfrm>
          <a:prstGeom prst="rect">
            <a:avLst/>
          </a:prstGeom>
          <a:noFill/>
          <a:ln>
            <a:noFill/>
          </a:ln>
        </p:spPr>
        <p:txBody>
          <a:bodyPr spcFirstLastPara="1" wrap="square" lIns="91425" tIns="45700" rIns="91425" bIns="45700" anchor="t" anchorCtr="0">
            <a:normAutofit/>
          </a:bodyPr>
          <a:lstStyle/>
          <a:p>
            <a:pPr marL="457200" marR="0" lvl="0" indent="-317500" algn="l" rtl="0">
              <a:lnSpc>
                <a:spcPct val="100000"/>
              </a:lnSpc>
              <a:spcBef>
                <a:spcPts val="0"/>
              </a:spcBef>
              <a:spcAft>
                <a:spcPts val="0"/>
              </a:spcAft>
              <a:buClr>
                <a:schemeClr val="dk1"/>
              </a:buClr>
              <a:buSzPts val="1400"/>
              <a:buFont typeface="Noto Sans Symbols"/>
              <a:buChar char="▪"/>
            </a:pPr>
            <a:r>
              <a:rPr lang="en-IN"/>
              <a:t>Advanced,Mobile-First approach</a:t>
            </a:r>
            <a:endParaRPr/>
          </a:p>
          <a:p>
            <a:pPr marL="457200" marR="0" lvl="0" indent="-317500" algn="l" rtl="0">
              <a:lnSpc>
                <a:spcPct val="100000"/>
              </a:lnSpc>
              <a:spcBef>
                <a:spcPts val="0"/>
              </a:spcBef>
              <a:spcAft>
                <a:spcPts val="0"/>
              </a:spcAft>
              <a:buSzPts val="1400"/>
              <a:buChar char="▪"/>
            </a:pPr>
            <a:r>
              <a:rPr lang="en-IN"/>
              <a:t>Quick search by dishes and restaurants </a:t>
            </a:r>
            <a:endParaRPr/>
          </a:p>
          <a:p>
            <a:pPr marL="457200" marR="0" lvl="0" indent="-317500" algn="l" rtl="0">
              <a:lnSpc>
                <a:spcPct val="100000"/>
              </a:lnSpc>
              <a:spcBef>
                <a:spcPts val="0"/>
              </a:spcBef>
              <a:spcAft>
                <a:spcPts val="0"/>
              </a:spcAft>
              <a:buSzPts val="1400"/>
              <a:buChar char="▪"/>
            </a:pPr>
            <a:r>
              <a:rPr lang="en-IN"/>
              <a:t>Order status </a:t>
            </a:r>
            <a:endParaRPr/>
          </a:p>
          <a:p>
            <a:pPr marL="457200" marR="0" lvl="0" indent="-317500" algn="l" rtl="0">
              <a:lnSpc>
                <a:spcPct val="100000"/>
              </a:lnSpc>
              <a:spcBef>
                <a:spcPts val="0"/>
              </a:spcBef>
              <a:spcAft>
                <a:spcPts val="0"/>
              </a:spcAft>
              <a:buSzPts val="1400"/>
              <a:buChar char="▪"/>
            </a:pPr>
            <a:r>
              <a:rPr lang="en-IN"/>
              <a:t>Convenient method of payment </a:t>
            </a:r>
            <a:endParaRPr/>
          </a:p>
          <a:p>
            <a:pPr marL="457200" marR="0" lvl="0" indent="-317500" algn="l" rtl="0">
              <a:lnSpc>
                <a:spcPct val="100000"/>
              </a:lnSpc>
              <a:spcBef>
                <a:spcPts val="0"/>
              </a:spcBef>
              <a:spcAft>
                <a:spcPts val="0"/>
              </a:spcAft>
              <a:buSzPts val="1400"/>
              <a:buChar char="▪"/>
            </a:pPr>
            <a:r>
              <a:rPr lang="en-IN"/>
              <a:t>First line supports </a:t>
            </a:r>
            <a:endParaRPr/>
          </a:p>
          <a:p>
            <a:pPr marL="457200" marR="0" lvl="0" indent="-317500" algn="l" rtl="0">
              <a:lnSpc>
                <a:spcPct val="100000"/>
              </a:lnSpc>
              <a:spcBef>
                <a:spcPts val="0"/>
              </a:spcBef>
              <a:spcAft>
                <a:spcPts val="0"/>
              </a:spcAft>
              <a:buSzPts val="1400"/>
              <a:buChar char="▪"/>
            </a:pPr>
            <a:r>
              <a:rPr lang="en-IN"/>
              <a:t>Promo code system</a:t>
            </a:r>
            <a:endParaRPr/>
          </a:p>
          <a:p>
            <a:pPr marL="457200" marR="0" lvl="0" indent="0" algn="l" rtl="0">
              <a:lnSpc>
                <a:spcPct val="100000"/>
              </a:lnSpc>
              <a:spcBef>
                <a:spcPts val="0"/>
              </a:spcBef>
              <a:spcAft>
                <a:spcPts val="0"/>
              </a:spcAft>
              <a:buSzPts val="1400"/>
              <a:buNone/>
            </a:pPr>
            <a:endParaRPr/>
          </a:p>
          <a:p>
            <a:pPr marL="0" marR="0" lvl="0" indent="0" algn="l" rtl="0">
              <a:lnSpc>
                <a:spcPct val="100000"/>
              </a:lnSpc>
              <a:spcBef>
                <a:spcPts val="0"/>
              </a:spcBef>
              <a:spcAft>
                <a:spcPts val="0"/>
              </a:spcAft>
              <a:buSzPts val="1400"/>
              <a:buNone/>
            </a:pPr>
            <a:endParaRPr/>
          </a:p>
          <a:p>
            <a:pPr marL="457200" marR="0" lvl="0" indent="0" algn="l" rtl="0">
              <a:lnSpc>
                <a:spcPct val="100000"/>
              </a:lnSpc>
              <a:spcBef>
                <a:spcPts val="0"/>
              </a:spcBef>
              <a:spcAft>
                <a:spcPts val="0"/>
              </a:spcAft>
              <a:buSzPts val="1400"/>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Google Shape;1863;p5"/>
          <p:cNvSpPr txBox="1">
            <a:spLocks noGrp="1"/>
          </p:cNvSpPr>
          <p:nvPr>
            <p:ph type="body" idx="1"/>
          </p:nvPr>
        </p:nvSpPr>
        <p:spPr>
          <a:xfrm>
            <a:off x="135732" y="756211"/>
            <a:ext cx="4436400" cy="343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400"/>
              <a:buNone/>
            </a:pPr>
            <a:r>
              <a:rPr lang="en-IN"/>
              <a:t>NoN FUNCTIONAL REQUIREMENTS </a:t>
            </a:r>
            <a:endParaRPr/>
          </a:p>
        </p:txBody>
      </p:sp>
      <p:sp>
        <p:nvSpPr>
          <p:cNvPr id="1864" name="Google Shape;1864;p5"/>
          <p:cNvSpPr txBox="1">
            <a:spLocks noGrp="1"/>
          </p:cNvSpPr>
          <p:nvPr>
            <p:ph type="body" idx="2"/>
          </p:nvPr>
        </p:nvSpPr>
        <p:spPr>
          <a:xfrm>
            <a:off x="135732" y="1194361"/>
            <a:ext cx="4265100" cy="2139600"/>
          </a:xfrm>
          <a:prstGeom prst="rect">
            <a:avLst/>
          </a:prstGeom>
          <a:noFill/>
          <a:ln>
            <a:noFill/>
          </a:ln>
        </p:spPr>
        <p:txBody>
          <a:bodyPr spcFirstLastPara="1" wrap="square" lIns="91425" tIns="45700" rIns="91425" bIns="45700" anchor="t" anchorCtr="0">
            <a:normAutofit/>
          </a:bodyPr>
          <a:lstStyle/>
          <a:p>
            <a:pPr marL="457200" lvl="0" indent="-317500" algn="l" rtl="0">
              <a:lnSpc>
                <a:spcPct val="100000"/>
              </a:lnSpc>
              <a:spcBef>
                <a:spcPts val="0"/>
              </a:spcBef>
              <a:spcAft>
                <a:spcPts val="0"/>
              </a:spcAft>
              <a:buSzPts val="1400"/>
              <a:buChar char="▪"/>
            </a:pPr>
            <a:r>
              <a:rPr lang="en-IN"/>
              <a:t>Performance requirements </a:t>
            </a:r>
            <a:endParaRPr/>
          </a:p>
          <a:p>
            <a:pPr marL="457200" lvl="0" indent="-317500" algn="l" rtl="0">
              <a:lnSpc>
                <a:spcPct val="100000"/>
              </a:lnSpc>
              <a:spcBef>
                <a:spcPts val="0"/>
              </a:spcBef>
              <a:spcAft>
                <a:spcPts val="0"/>
              </a:spcAft>
              <a:buSzPts val="1400"/>
              <a:buChar char="▪"/>
            </a:pPr>
            <a:r>
              <a:rPr lang="en-IN"/>
              <a:t>Safety requirements</a:t>
            </a:r>
            <a:endParaRPr/>
          </a:p>
          <a:p>
            <a:pPr marL="457200" lvl="0" indent="-317500" algn="l" rtl="0">
              <a:lnSpc>
                <a:spcPct val="100000"/>
              </a:lnSpc>
              <a:spcBef>
                <a:spcPts val="0"/>
              </a:spcBef>
              <a:spcAft>
                <a:spcPts val="0"/>
              </a:spcAft>
              <a:buSzPts val="1400"/>
              <a:buChar char="▪"/>
            </a:pPr>
            <a:r>
              <a:rPr lang="en-IN"/>
              <a:t>Security requirements </a:t>
            </a:r>
            <a:endParaRPr/>
          </a:p>
          <a:p>
            <a:pPr marL="457200" lvl="0" indent="-317500" algn="l" rtl="0">
              <a:lnSpc>
                <a:spcPct val="100000"/>
              </a:lnSpc>
              <a:spcBef>
                <a:spcPts val="0"/>
              </a:spcBef>
              <a:spcAft>
                <a:spcPts val="0"/>
              </a:spcAft>
              <a:buSzPts val="1400"/>
              <a:buChar char="▪"/>
            </a:pPr>
            <a:r>
              <a:rPr lang="en-IN"/>
              <a:t>Software quality attributes </a:t>
            </a:r>
            <a:endParaRPr/>
          </a:p>
          <a:p>
            <a:pPr marL="457200" lvl="0" indent="-317500" algn="l" rtl="0">
              <a:lnSpc>
                <a:spcPct val="100000"/>
              </a:lnSpc>
              <a:spcBef>
                <a:spcPts val="0"/>
              </a:spcBef>
              <a:spcAft>
                <a:spcPts val="0"/>
              </a:spcAft>
              <a:buSzPts val="1400"/>
              <a:buChar char="▪"/>
            </a:pPr>
            <a:endParaRPr/>
          </a:p>
        </p:txBody>
      </p:sp>
      <p:sp>
        <p:nvSpPr>
          <p:cNvPr id="1865" name="Google Shape;1865;p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SzPct val="111111"/>
              <a:buNone/>
            </a:pPr>
            <a:r>
              <a:rPr lang="en-IN"/>
              <a:t>Food delivery website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9"/>
        <p:cNvGrpSpPr/>
        <p:nvPr/>
      </p:nvGrpSpPr>
      <p:grpSpPr>
        <a:xfrm>
          <a:off x="0" y="0"/>
          <a:ext cx="0" cy="0"/>
          <a:chOff x="0" y="0"/>
          <a:chExt cx="0" cy="0"/>
        </a:xfrm>
      </p:grpSpPr>
      <p:sp>
        <p:nvSpPr>
          <p:cNvPr id="1870" name="Google Shape;1870;p6"/>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fontScale="90000"/>
          </a:bodyPr>
          <a:lstStyle/>
          <a:p>
            <a:pPr marL="0" marR="0" lvl="0" indent="0" algn="l" rtl="0">
              <a:lnSpc>
                <a:spcPct val="100000"/>
              </a:lnSpc>
              <a:spcBef>
                <a:spcPts val="0"/>
              </a:spcBef>
              <a:spcAft>
                <a:spcPts val="0"/>
              </a:spcAft>
              <a:buClr>
                <a:srgbClr val="22366A"/>
              </a:buClr>
              <a:buSzPct val="111111"/>
              <a:buFont typeface="Public Sans"/>
              <a:buNone/>
            </a:pPr>
            <a:r>
              <a:rPr lang="en-IN"/>
              <a:t>SRS for “FOOD DELIVERY WEBSITE"</a:t>
            </a:r>
            <a:endParaRPr/>
          </a:p>
        </p:txBody>
      </p:sp>
      <p:sp>
        <p:nvSpPr>
          <p:cNvPr id="1871" name="Google Shape;1871;p6"/>
          <p:cNvSpPr txBox="1">
            <a:spLocks noGrp="1"/>
          </p:cNvSpPr>
          <p:nvPr>
            <p:ph type="body" idx="1"/>
          </p:nvPr>
        </p:nvSpPr>
        <p:spPr>
          <a:xfrm>
            <a:off x="135732" y="756211"/>
            <a:ext cx="4436400" cy="343500"/>
          </a:xfrm>
          <a:prstGeom prst="rect">
            <a:avLst/>
          </a:prstGeom>
          <a:noFill/>
          <a:ln>
            <a:noFill/>
          </a:ln>
        </p:spPr>
        <p:txBody>
          <a:bodyPr spcFirstLastPara="1" wrap="square" lIns="91425" tIns="45700" rIns="91425" bIns="45700" anchor="ctr" anchorCtr="0">
            <a:noAutofit/>
          </a:bodyPr>
          <a:lstStyle/>
          <a:p>
            <a:pPr marL="457200" marR="0" lvl="0" indent="-317500" algn="l" rtl="0">
              <a:lnSpc>
                <a:spcPct val="90000"/>
              </a:lnSpc>
              <a:spcBef>
                <a:spcPts val="0"/>
              </a:spcBef>
              <a:spcAft>
                <a:spcPts val="0"/>
              </a:spcAft>
              <a:buClr>
                <a:schemeClr val="dk1"/>
              </a:buClr>
              <a:buSzPts val="1400"/>
              <a:buFont typeface="Noto Sans Symbols"/>
              <a:buChar char="▪"/>
            </a:pPr>
            <a:r>
              <a:rPr lang="en-IN"/>
              <a:t>Software Requirements</a:t>
            </a:r>
            <a:endParaRPr/>
          </a:p>
        </p:txBody>
      </p:sp>
      <p:sp>
        <p:nvSpPr>
          <p:cNvPr id="1872" name="Google Shape;1872;p6"/>
          <p:cNvSpPr txBox="1">
            <a:spLocks noGrp="1"/>
          </p:cNvSpPr>
          <p:nvPr>
            <p:ph type="body" idx="2"/>
          </p:nvPr>
        </p:nvSpPr>
        <p:spPr>
          <a:xfrm>
            <a:off x="135731" y="1194361"/>
            <a:ext cx="5930400" cy="34893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SzPts val="1400"/>
              <a:buNone/>
            </a:pPr>
            <a:r>
              <a:rPr lang="en-IN"/>
              <a:t>The RFOS will interface with a Database Management System that stores the information necessary for RMOS to operate.The DBMS must be able to provide ,on Request and with low latency,Data concerning the restaurant’s menu,employees and available dietary requirements.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6"/>
        <p:cNvGrpSpPr/>
        <p:nvPr/>
      </p:nvGrpSpPr>
      <p:grpSpPr>
        <a:xfrm>
          <a:off x="0" y="0"/>
          <a:ext cx="0" cy="0"/>
          <a:chOff x="0" y="0"/>
          <a:chExt cx="0" cy="0"/>
        </a:xfrm>
      </p:grpSpPr>
      <p:sp>
        <p:nvSpPr>
          <p:cNvPr id="1877" name="Google Shape;1877;p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fontScale="90000"/>
          </a:bodyPr>
          <a:lstStyle/>
          <a:p>
            <a:pPr marL="0" marR="0" lvl="0" indent="0" algn="l" rtl="0">
              <a:lnSpc>
                <a:spcPct val="100000"/>
              </a:lnSpc>
              <a:spcBef>
                <a:spcPts val="0"/>
              </a:spcBef>
              <a:spcAft>
                <a:spcPts val="0"/>
              </a:spcAft>
              <a:buClr>
                <a:srgbClr val="22366A"/>
              </a:buClr>
              <a:buSzPct val="111111"/>
              <a:buFont typeface="Public Sans"/>
              <a:buNone/>
            </a:pPr>
            <a:r>
              <a:rPr lang="en-IN"/>
              <a:t>SRS for “FOOD DELIVERY WEBSITE"</a:t>
            </a:r>
            <a:endParaRPr/>
          </a:p>
        </p:txBody>
      </p:sp>
      <p:sp>
        <p:nvSpPr>
          <p:cNvPr id="1878" name="Google Shape;1878;p7"/>
          <p:cNvSpPr txBox="1">
            <a:spLocks noGrp="1"/>
          </p:cNvSpPr>
          <p:nvPr>
            <p:ph type="body" idx="1"/>
          </p:nvPr>
        </p:nvSpPr>
        <p:spPr>
          <a:xfrm>
            <a:off x="135732" y="756211"/>
            <a:ext cx="4436400" cy="343500"/>
          </a:xfrm>
          <a:prstGeom prst="rect">
            <a:avLst/>
          </a:prstGeom>
          <a:noFill/>
          <a:ln>
            <a:noFill/>
          </a:ln>
        </p:spPr>
        <p:txBody>
          <a:bodyPr spcFirstLastPara="1" wrap="square" lIns="91425" tIns="45700" rIns="91425" bIns="45700" anchor="ctr" anchorCtr="0">
            <a:noAutofit/>
          </a:bodyPr>
          <a:lstStyle/>
          <a:p>
            <a:pPr marL="457200" marR="0" lvl="0" indent="-317500" algn="l" rtl="0">
              <a:lnSpc>
                <a:spcPct val="90000"/>
              </a:lnSpc>
              <a:spcBef>
                <a:spcPts val="0"/>
              </a:spcBef>
              <a:spcAft>
                <a:spcPts val="0"/>
              </a:spcAft>
              <a:buClr>
                <a:schemeClr val="dk1"/>
              </a:buClr>
              <a:buSzPts val="1400"/>
              <a:buFont typeface="Noto Sans Symbols"/>
              <a:buChar char="▪"/>
            </a:pPr>
            <a:r>
              <a:rPr lang="en-IN"/>
              <a:t>Hardware Requirements</a:t>
            </a:r>
            <a:endParaRPr/>
          </a:p>
        </p:txBody>
      </p:sp>
      <p:sp>
        <p:nvSpPr>
          <p:cNvPr id="1879" name="Google Shape;1879;p7"/>
          <p:cNvSpPr txBox="1">
            <a:spLocks noGrp="1"/>
          </p:cNvSpPr>
          <p:nvPr>
            <p:ph type="body" idx="2"/>
          </p:nvPr>
        </p:nvSpPr>
        <p:spPr>
          <a:xfrm>
            <a:off x="135731" y="1194361"/>
            <a:ext cx="5930400" cy="3489300"/>
          </a:xfrm>
          <a:prstGeom prst="rect">
            <a:avLst/>
          </a:prstGeom>
          <a:noFill/>
          <a:ln>
            <a:noFill/>
          </a:ln>
        </p:spPr>
        <p:txBody>
          <a:bodyPr spcFirstLastPara="1" wrap="square" lIns="91425" tIns="45700" rIns="91425" bIns="45700" anchor="t" anchorCtr="0">
            <a:normAutofit/>
          </a:bodyPr>
          <a:lstStyle/>
          <a:p>
            <a:pPr marL="457200" marR="0" lvl="0" indent="-317500" algn="l" rtl="0">
              <a:lnSpc>
                <a:spcPct val="100000"/>
              </a:lnSpc>
              <a:spcBef>
                <a:spcPts val="0"/>
              </a:spcBef>
              <a:spcAft>
                <a:spcPts val="0"/>
              </a:spcAft>
              <a:buClr>
                <a:schemeClr val="dk1"/>
              </a:buClr>
              <a:buSzPts val="1400"/>
              <a:buFont typeface="Noto Sans Symbols"/>
              <a:buChar char="▪"/>
            </a:pPr>
            <a:r>
              <a:rPr lang="en-IN"/>
              <a:t>These devices are the surface computers,The wireless tablets and touch displays.All three devices must be physically robust and immune to liquid damages and stains.the devices must also have good industrial design anesthetics,as they are to be in place of normal restaurant tables and notepads and will be in direct contact with customers.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3"/>
        <p:cNvGrpSpPr/>
        <p:nvPr/>
      </p:nvGrpSpPr>
      <p:grpSpPr>
        <a:xfrm>
          <a:off x="0" y="0"/>
          <a:ext cx="0" cy="0"/>
          <a:chOff x="0" y="0"/>
          <a:chExt cx="0" cy="0"/>
        </a:xfrm>
      </p:grpSpPr>
      <p:sp>
        <p:nvSpPr>
          <p:cNvPr id="1884" name="Google Shape;1884;p8"/>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sp>
        <p:nvSpPr>
          <p:cNvPr id="1885" name="Google Shape;1885;p8"/>
          <p:cNvSpPr txBox="1"/>
          <p:nvPr/>
        </p:nvSpPr>
        <p:spPr>
          <a:xfrm>
            <a:off x="546804"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chemeClr val="lt2"/>
                </a:solidFill>
                <a:latin typeface="EB Garamond"/>
                <a:ea typeface="EB Garamond"/>
                <a:cs typeface="EB Garamond"/>
                <a:sym typeface="EB Garamond"/>
              </a:rPr>
              <a:t>Summary of your task</a:t>
            </a:r>
            <a:endParaRPr sz="1800" b="1" i="0" u="none" strike="noStrike" cap="none">
              <a:solidFill>
                <a:schemeClr val="lt2"/>
              </a:solidFill>
              <a:latin typeface="EB Garamond"/>
              <a:ea typeface="EB Garamond"/>
              <a:cs typeface="EB Garamond"/>
              <a:sym typeface="EB Garamond"/>
            </a:endParaRPr>
          </a:p>
        </p:txBody>
      </p:sp>
      <p:sp>
        <p:nvSpPr>
          <p:cNvPr id="1886" name="Google Shape;1886;p8"/>
          <p:cNvSpPr txBox="1"/>
          <p:nvPr/>
        </p:nvSpPr>
        <p:spPr>
          <a:xfrm>
            <a:off x="698810" y="788020"/>
            <a:ext cx="2989800" cy="1815841"/>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dirty="0"/>
              <a:t>Online ordering</a:t>
            </a: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dirty="0"/>
              <a:t>Order tracking</a:t>
            </a: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dirty="0"/>
              <a:t>Analytics &amp; report</a:t>
            </a: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dirty="0"/>
              <a:t>Payment management </a:t>
            </a: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dirty="0"/>
              <a:t>Commission management </a:t>
            </a: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dirty="0"/>
              <a:t>Restaurant management </a:t>
            </a:r>
          </a:p>
          <a:p>
            <a:pPr marR="0" lvl="0" algn="l" rtl="0">
              <a:lnSpc>
                <a:spcPct val="100000"/>
              </a:lnSpc>
              <a:spcBef>
                <a:spcPts val="0"/>
              </a:spcBef>
              <a:spcAft>
                <a:spcPts val="0"/>
              </a:spcAft>
              <a:buClr>
                <a:srgbClr val="000000"/>
              </a:buClr>
              <a:buSzPts val="1400"/>
            </a:pPr>
            <a:endParaRPr lang="en-US" dirty="0"/>
          </a:p>
          <a:p>
            <a:pPr marR="0" lvl="0" algn="l" rtl="0">
              <a:lnSpc>
                <a:spcPct val="100000"/>
              </a:lnSpc>
              <a:spcBef>
                <a:spcPts val="0"/>
              </a:spcBef>
              <a:spcAft>
                <a:spcPts val="0"/>
              </a:spcAft>
              <a:buClr>
                <a:srgbClr val="000000"/>
              </a:buClr>
              <a:buSzPts val="1400"/>
            </a:pPr>
            <a:endParaRPr dirty="0"/>
          </a:p>
        </p:txBody>
      </p:sp>
      <p:sp>
        <p:nvSpPr>
          <p:cNvPr id="1887" name="Google Shape;1887;p8"/>
          <p:cNvSpPr txBox="1"/>
          <p:nvPr/>
        </p:nvSpPr>
        <p:spPr>
          <a:xfrm>
            <a:off x="848489" y="3356305"/>
            <a:ext cx="3523800" cy="954067"/>
          </a:xfrm>
          <a:prstGeom prst="rect">
            <a:avLst/>
          </a:prstGeom>
          <a:solidFill>
            <a:schemeClr val="bg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b="0" i="0" dirty="0">
                <a:solidFill>
                  <a:schemeClr val="tx1"/>
                </a:solidFill>
                <a:effectLst/>
                <a:latin typeface="Google Sans"/>
              </a:rPr>
              <a:t>As per the food delivery industry overview, these platforms make the process of food ordering convenient and easy by registering and managing accounts of their customers.</a:t>
            </a:r>
            <a:endParaRPr dirty="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1"/>
        <p:cNvGrpSpPr/>
        <p:nvPr/>
      </p:nvGrpSpPr>
      <p:grpSpPr>
        <a:xfrm>
          <a:off x="0" y="0"/>
          <a:ext cx="0" cy="0"/>
          <a:chOff x="0" y="0"/>
          <a:chExt cx="0" cy="0"/>
        </a:xfrm>
      </p:grpSpPr>
      <p:sp>
        <p:nvSpPr>
          <p:cNvPr id="1892" name="Google Shape;1892;p9"/>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IN"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93" name="Google Shape;1893;p9"/>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IN" sz="1000" b="0">
                <a:latin typeface="EB Garamond"/>
                <a:ea typeface="EB Garamond"/>
                <a:cs typeface="EB Garamond"/>
                <a:sym typeface="EB Garamond"/>
              </a:rPr>
              <a:t>Gather requirements for the project</a:t>
            </a:r>
            <a:endParaRPr sz="1000" b="0">
              <a:latin typeface="EB Garamond"/>
              <a:ea typeface="EB Garamond"/>
              <a:cs typeface="EB Garamond"/>
              <a:sym typeface="EB Garamond"/>
            </a:endParaRPr>
          </a:p>
        </p:txBody>
      </p:sp>
      <p:sp>
        <p:nvSpPr>
          <p:cNvPr id="1894" name="Google Shape;1894;p9"/>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IN" sz="1000" b="0">
                <a:latin typeface="EB Garamond"/>
                <a:ea typeface="EB Garamond"/>
                <a:cs typeface="EB Garamond"/>
                <a:sym typeface="EB Garamond"/>
              </a:rPr>
              <a:t>Prepare database design schemas</a:t>
            </a:r>
            <a:endParaRPr sz="1000" b="0">
              <a:latin typeface="EB Garamond"/>
              <a:ea typeface="EB Garamond"/>
              <a:cs typeface="EB Garamond"/>
              <a:sym typeface="EB Garamond"/>
            </a:endParaRPr>
          </a:p>
        </p:txBody>
      </p:sp>
      <p:sp>
        <p:nvSpPr>
          <p:cNvPr id="1895" name="Google Shape;1895;p9"/>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IN" sz="1000" b="0">
                <a:latin typeface="EB Garamond"/>
                <a:ea typeface="EB Garamond"/>
                <a:cs typeface="EB Garamond"/>
                <a:sym typeface="EB Garamond"/>
              </a:rPr>
              <a:t>Get your initial project Structure ready</a:t>
            </a:r>
            <a:endParaRPr sz="1000" b="0">
              <a:latin typeface="EB Garamond"/>
              <a:ea typeface="EB Garamond"/>
              <a:cs typeface="EB Garamond"/>
              <a:sym typeface="EB Garamond"/>
            </a:endParaRPr>
          </a:p>
        </p:txBody>
      </p:sp>
      <p:sp>
        <p:nvSpPr>
          <p:cNvPr id="1896" name="Google Shape;1896;p9"/>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IN" sz="1000" b="0">
                <a:latin typeface="EB Garamond"/>
                <a:ea typeface="EB Garamond"/>
                <a:cs typeface="EB Garamond"/>
                <a:sym typeface="EB Garamond"/>
              </a:rPr>
              <a:t>Initiate a git repository</a:t>
            </a:r>
            <a:endParaRPr sz="1000" b="0">
              <a:latin typeface="EB Garamond"/>
              <a:ea typeface="EB Garamond"/>
              <a:cs typeface="EB Garamond"/>
              <a:sym typeface="EB Garamond"/>
            </a:endParaRPr>
          </a:p>
        </p:txBody>
      </p:sp>
      <p:sp>
        <p:nvSpPr>
          <p:cNvPr id="1897" name="Google Shape;1897;p9"/>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sz="1000" b="0">
                <a:latin typeface="EB Garamond"/>
                <a:ea typeface="EB Garamond"/>
                <a:cs typeface="EB Garamond"/>
                <a:sym typeface="EB Garamond"/>
              </a:rPr>
              <a:t>add Readme.md file with description of the project</a:t>
            </a:r>
            <a:endParaRPr sz="1000" b="0">
              <a:latin typeface="EB Garamond"/>
              <a:ea typeface="EB Garamond"/>
              <a:cs typeface="EB Garamond"/>
              <a:sym typeface="EB Garamond"/>
            </a:endParaRPr>
          </a:p>
        </p:txBody>
      </p:sp>
      <p:sp>
        <p:nvSpPr>
          <p:cNvPr id="1898" name="Google Shape;1898;p9"/>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sz="1000" b="0">
                <a:latin typeface="EB Garamond"/>
                <a:ea typeface="EB Garamond"/>
                <a:cs typeface="EB Garamond"/>
                <a:sym typeface="EB Garamond"/>
              </a:rPr>
              <a:t>Commit all changes with "first commit"</a:t>
            </a:r>
            <a:endParaRPr sz="1000" b="0">
              <a:latin typeface="EB Garamond"/>
              <a:ea typeface="EB Garamond"/>
              <a:cs typeface="EB Garamond"/>
              <a:sym typeface="EB Garamond"/>
            </a:endParaRPr>
          </a:p>
        </p:txBody>
      </p:sp>
      <p:sp>
        <p:nvSpPr>
          <p:cNvPr id="1899" name="Google Shape;1899;p9"/>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sz="1000" b="0">
                <a:latin typeface="EB Garamond"/>
                <a:ea typeface="EB Garamond"/>
                <a:cs typeface="EB Garamond"/>
                <a:sym typeface="EB Garamond"/>
              </a:rPr>
              <a:t>create a repository on github realted to project</a:t>
            </a:r>
            <a:endParaRPr sz="1000" b="0">
              <a:latin typeface="EB Garamond"/>
              <a:ea typeface="EB Garamond"/>
              <a:cs typeface="EB Garamond"/>
              <a:sym typeface="EB Garamond"/>
            </a:endParaRPr>
          </a:p>
        </p:txBody>
      </p:sp>
      <p:sp>
        <p:nvSpPr>
          <p:cNvPr id="1900" name="Google Shape;1900;p9"/>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sz="1000" b="0">
                <a:latin typeface="EB Garamond"/>
                <a:ea typeface="EB Garamond"/>
                <a:cs typeface="EB Garamond"/>
                <a:sym typeface="EB Garamond"/>
              </a:rPr>
              <a:t>Push your changes to github</a:t>
            </a:r>
            <a:endParaRPr sz="1000" b="0">
              <a:latin typeface="EB Garamond"/>
              <a:ea typeface="EB Garamond"/>
              <a:cs typeface="EB Garamond"/>
              <a:sym typeface="EB Garamond"/>
            </a:endParaRPr>
          </a:p>
        </p:txBody>
      </p:sp>
      <p:sp>
        <p:nvSpPr>
          <p:cNvPr id="1901" name="Google Shape;1901;p9"/>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IN" sz="2400" b="1" i="0" u="none" strike="noStrike" cap="none">
                <a:solidFill>
                  <a:schemeClr val="lt2"/>
                </a:solidFill>
                <a:latin typeface="EB Garamond"/>
                <a:ea typeface="EB Garamond"/>
                <a:cs typeface="EB Garamond"/>
                <a:sym typeface="EB Garamond"/>
              </a:rPr>
              <a:t>Assessment Parameter</a:t>
            </a:r>
            <a:endParaRPr sz="2400" b="1" i="0" u="none" strike="noStrike" cap="none">
              <a:solidFill>
                <a:schemeClr val="lt2"/>
              </a:solidFill>
              <a:latin typeface="EB Garamond"/>
              <a:ea typeface="EB Garamond"/>
              <a:cs typeface="EB Garamond"/>
              <a:sym typeface="EB Garamond"/>
            </a:endParaRPr>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11</Slides>
  <Notes>11</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Simple Light</vt:lpstr>
      <vt:lpstr>PowerPoint Presentation</vt:lpstr>
      <vt:lpstr>TO-DO PLANNER</vt:lpstr>
      <vt:lpstr>PowerPoint Presentation</vt:lpstr>
      <vt:lpstr>SRS for “FOOD DELIVERY WEBSITE"</vt:lpstr>
      <vt:lpstr>Food delivery website </vt:lpstr>
      <vt:lpstr>SRS for “FOOD DELIVERY WEBSITE"</vt:lpstr>
      <vt:lpstr>SRS for “FOOD DELIVERY WEBSITE"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919344678364</cp:lastModifiedBy>
  <cp:revision>3</cp:revision>
  <dcterms:modified xsi:type="dcterms:W3CDTF">2023-03-10T09:36:09Z</dcterms:modified>
</cp:coreProperties>
</file>